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5153" y="2488770"/>
            <a:ext cx="8981695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4522" y="3170379"/>
            <a:ext cx="2822956" cy="692497"/>
          </a:xfrm>
        </p:spPr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623" y="2182191"/>
            <a:ext cx="10766755" cy="484748"/>
          </a:xfrm>
        </p:spPr>
        <p:txBody>
          <a:bodyPr lIns="0" tIns="0" rIns="0" bIns="0"/>
          <a:lstStyle>
            <a:lvl1pPr>
              <a:defRPr sz="31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4522" y="3170379"/>
            <a:ext cx="2822956" cy="692497"/>
          </a:xfrm>
        </p:spPr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4522" y="3170379"/>
            <a:ext cx="2822956" cy="692497"/>
          </a:xfrm>
        </p:spPr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13482" y="15240"/>
            <a:ext cx="8278519" cy="6842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11434573" y="50294"/>
            <a:ext cx="681227" cy="681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4522" y="3170379"/>
            <a:ext cx="2822956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623" y="2182192"/>
            <a:ext cx="1076675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426900" y="2723827"/>
            <a:ext cx="5052203" cy="13946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38651">
              <a:spcBef>
                <a:spcPts val="75"/>
              </a:spcBef>
            </a:pPr>
            <a:r>
              <a:rPr spc="-19" dirty="0"/>
              <a:t>BÚSQUEDA </a:t>
            </a:r>
            <a:r>
              <a:rPr spc="-4" dirty="0"/>
              <a:t>DE </a:t>
            </a:r>
            <a:r>
              <a:rPr spc="-11" dirty="0"/>
              <a:t>PRUEBAS </a:t>
            </a:r>
            <a:r>
              <a:rPr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8901" y="4229100"/>
            <a:ext cx="3311366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i="1" spc="-8" dirty="0">
                <a:latin typeface="Carlito"/>
                <a:cs typeface="Carlito"/>
              </a:rPr>
              <a:t>Frank </a:t>
            </a:r>
            <a:r>
              <a:rPr sz="2400" i="1" spc="-11" dirty="0">
                <a:latin typeface="Carlito"/>
                <a:cs typeface="Carlito"/>
              </a:rPr>
              <a:t>Almanza</a:t>
            </a:r>
            <a:r>
              <a:rPr sz="2400" i="1" dirty="0">
                <a:latin typeface="Carlito"/>
                <a:cs typeface="Carlito"/>
              </a:rPr>
              <a:t> </a:t>
            </a:r>
            <a:r>
              <a:rPr sz="2400" i="1" spc="-8" dirty="0">
                <a:latin typeface="Carlito"/>
                <a:cs typeface="Carlito"/>
              </a:rPr>
              <a:t>Altamirano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842" y="3153632"/>
            <a:ext cx="7403783" cy="13946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11" dirty="0"/>
              <a:t>CLASES </a:t>
            </a:r>
            <a:r>
              <a:rPr spc="-4" dirty="0"/>
              <a:t>DE MEDIOS DE</a:t>
            </a:r>
            <a:r>
              <a:rPr spc="-15" dirty="0"/>
              <a:t> </a:t>
            </a:r>
            <a:r>
              <a:rPr spc="-11" dirty="0"/>
              <a:t>PRUEBA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119569"/>
            <a:ext cx="906589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dirty="0"/>
              <a:t>LA </a:t>
            </a:r>
            <a:r>
              <a:rPr sz="3300" spc="-11" dirty="0"/>
              <a:t>CONFESIÓN </a:t>
            </a:r>
            <a:r>
              <a:rPr sz="3300" dirty="0"/>
              <a:t>(Arts. 160 </a:t>
            </a:r>
            <a:r>
              <a:rPr sz="3300" spc="-8" dirty="0"/>
              <a:t>al </a:t>
            </a:r>
            <a:r>
              <a:rPr sz="3300" dirty="0"/>
              <a:t>161 del</a:t>
            </a:r>
            <a:r>
              <a:rPr sz="3300" spc="-11" dirty="0"/>
              <a:t> </a:t>
            </a:r>
            <a:r>
              <a:rPr sz="3300" spc="-4" dirty="0"/>
              <a:t>CPP)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866037" y="3122581"/>
            <a:ext cx="5475446" cy="2247424"/>
            <a:chOff x="4456048" y="3020441"/>
            <a:chExt cx="7300595" cy="2996565"/>
          </a:xfrm>
        </p:grpSpPr>
        <p:sp>
          <p:nvSpPr>
            <p:cNvPr id="4" name="object 4"/>
            <p:cNvSpPr/>
            <p:nvPr/>
          </p:nvSpPr>
          <p:spPr>
            <a:xfrm>
              <a:off x="4459223" y="3023616"/>
              <a:ext cx="7294245" cy="2990215"/>
            </a:xfrm>
            <a:custGeom>
              <a:avLst/>
              <a:gdLst/>
              <a:ahLst/>
              <a:cxnLst/>
              <a:rect l="l" t="t" r="r" b="b"/>
              <a:pathLst>
                <a:path w="7294245" h="2990215">
                  <a:moveTo>
                    <a:pt x="6795516" y="0"/>
                  </a:moveTo>
                  <a:lnTo>
                    <a:pt x="0" y="0"/>
                  </a:lnTo>
                  <a:lnTo>
                    <a:pt x="0" y="2990088"/>
                  </a:lnTo>
                  <a:lnTo>
                    <a:pt x="6795516" y="2990088"/>
                  </a:lnTo>
                  <a:lnTo>
                    <a:pt x="6843506" y="2987806"/>
                  </a:lnTo>
                  <a:lnTo>
                    <a:pt x="6890207" y="2981101"/>
                  </a:lnTo>
                  <a:lnTo>
                    <a:pt x="6935410" y="2970182"/>
                  </a:lnTo>
                  <a:lnTo>
                    <a:pt x="6978904" y="2955256"/>
                  </a:lnTo>
                  <a:lnTo>
                    <a:pt x="7020482" y="2936534"/>
                  </a:lnTo>
                  <a:lnTo>
                    <a:pt x="7059934" y="2914224"/>
                  </a:lnTo>
                  <a:lnTo>
                    <a:pt x="7097051" y="2888535"/>
                  </a:lnTo>
                  <a:lnTo>
                    <a:pt x="7131625" y="2859675"/>
                  </a:lnTo>
                  <a:lnTo>
                    <a:pt x="7163447" y="2827854"/>
                  </a:lnTo>
                  <a:lnTo>
                    <a:pt x="7192307" y="2793280"/>
                  </a:lnTo>
                  <a:lnTo>
                    <a:pt x="7217997" y="2756163"/>
                  </a:lnTo>
                  <a:lnTo>
                    <a:pt x="7240308" y="2716711"/>
                  </a:lnTo>
                  <a:lnTo>
                    <a:pt x="7259031" y="2675133"/>
                  </a:lnTo>
                  <a:lnTo>
                    <a:pt x="7273957" y="2631638"/>
                  </a:lnTo>
                  <a:lnTo>
                    <a:pt x="7284877" y="2586435"/>
                  </a:lnTo>
                  <a:lnTo>
                    <a:pt x="7291582" y="2539732"/>
                  </a:lnTo>
                  <a:lnTo>
                    <a:pt x="7293864" y="2491740"/>
                  </a:lnTo>
                  <a:lnTo>
                    <a:pt x="7293864" y="498348"/>
                  </a:lnTo>
                  <a:lnTo>
                    <a:pt x="7291582" y="450357"/>
                  </a:lnTo>
                  <a:lnTo>
                    <a:pt x="7284877" y="403656"/>
                  </a:lnTo>
                  <a:lnTo>
                    <a:pt x="7273957" y="358453"/>
                  </a:lnTo>
                  <a:lnTo>
                    <a:pt x="7259031" y="314959"/>
                  </a:lnTo>
                  <a:lnTo>
                    <a:pt x="7240308" y="273381"/>
                  </a:lnTo>
                  <a:lnTo>
                    <a:pt x="7217997" y="233929"/>
                  </a:lnTo>
                  <a:lnTo>
                    <a:pt x="7192307" y="196812"/>
                  </a:lnTo>
                  <a:lnTo>
                    <a:pt x="7163447" y="162238"/>
                  </a:lnTo>
                  <a:lnTo>
                    <a:pt x="7131625" y="130416"/>
                  </a:lnTo>
                  <a:lnTo>
                    <a:pt x="7097051" y="101556"/>
                  </a:lnTo>
                  <a:lnTo>
                    <a:pt x="7059934" y="75866"/>
                  </a:lnTo>
                  <a:lnTo>
                    <a:pt x="7020482" y="53555"/>
                  </a:lnTo>
                  <a:lnTo>
                    <a:pt x="6978904" y="34832"/>
                  </a:lnTo>
                  <a:lnTo>
                    <a:pt x="6935410" y="19906"/>
                  </a:lnTo>
                  <a:lnTo>
                    <a:pt x="6890207" y="8986"/>
                  </a:lnTo>
                  <a:lnTo>
                    <a:pt x="6843506" y="2281"/>
                  </a:lnTo>
                  <a:lnTo>
                    <a:pt x="6795516" y="0"/>
                  </a:lnTo>
                  <a:close/>
                </a:path>
              </a:pathLst>
            </a:custGeom>
            <a:solidFill>
              <a:srgbClr val="FFE8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459223" y="3023616"/>
              <a:ext cx="7294245" cy="2990215"/>
            </a:xfrm>
            <a:custGeom>
              <a:avLst/>
              <a:gdLst/>
              <a:ahLst/>
              <a:cxnLst/>
              <a:rect l="l" t="t" r="r" b="b"/>
              <a:pathLst>
                <a:path w="7294245" h="2990215">
                  <a:moveTo>
                    <a:pt x="7293864" y="498348"/>
                  </a:moveTo>
                  <a:lnTo>
                    <a:pt x="7293864" y="2491740"/>
                  </a:lnTo>
                  <a:lnTo>
                    <a:pt x="7291582" y="2539732"/>
                  </a:lnTo>
                  <a:lnTo>
                    <a:pt x="7284877" y="2586435"/>
                  </a:lnTo>
                  <a:lnTo>
                    <a:pt x="7273957" y="2631638"/>
                  </a:lnTo>
                  <a:lnTo>
                    <a:pt x="7259031" y="2675133"/>
                  </a:lnTo>
                  <a:lnTo>
                    <a:pt x="7240308" y="2716711"/>
                  </a:lnTo>
                  <a:lnTo>
                    <a:pt x="7217997" y="2756163"/>
                  </a:lnTo>
                  <a:lnTo>
                    <a:pt x="7192307" y="2793280"/>
                  </a:lnTo>
                  <a:lnTo>
                    <a:pt x="7163447" y="2827854"/>
                  </a:lnTo>
                  <a:lnTo>
                    <a:pt x="7131625" y="2859675"/>
                  </a:lnTo>
                  <a:lnTo>
                    <a:pt x="7097051" y="2888535"/>
                  </a:lnTo>
                  <a:lnTo>
                    <a:pt x="7059934" y="2914224"/>
                  </a:lnTo>
                  <a:lnTo>
                    <a:pt x="7020482" y="2936534"/>
                  </a:lnTo>
                  <a:lnTo>
                    <a:pt x="6978904" y="2955256"/>
                  </a:lnTo>
                  <a:lnTo>
                    <a:pt x="6935410" y="2970182"/>
                  </a:lnTo>
                  <a:lnTo>
                    <a:pt x="6890207" y="2981101"/>
                  </a:lnTo>
                  <a:lnTo>
                    <a:pt x="6843506" y="2987806"/>
                  </a:lnTo>
                  <a:lnTo>
                    <a:pt x="6795516" y="2990088"/>
                  </a:lnTo>
                  <a:lnTo>
                    <a:pt x="0" y="2990088"/>
                  </a:lnTo>
                  <a:lnTo>
                    <a:pt x="0" y="0"/>
                  </a:lnTo>
                  <a:lnTo>
                    <a:pt x="6795516" y="0"/>
                  </a:lnTo>
                  <a:lnTo>
                    <a:pt x="6843506" y="2281"/>
                  </a:lnTo>
                  <a:lnTo>
                    <a:pt x="6890207" y="8986"/>
                  </a:lnTo>
                  <a:lnTo>
                    <a:pt x="6935410" y="19906"/>
                  </a:lnTo>
                  <a:lnTo>
                    <a:pt x="6978904" y="34832"/>
                  </a:lnTo>
                  <a:lnTo>
                    <a:pt x="7020482" y="53555"/>
                  </a:lnTo>
                  <a:lnTo>
                    <a:pt x="7059934" y="75866"/>
                  </a:lnTo>
                  <a:lnTo>
                    <a:pt x="7097051" y="101556"/>
                  </a:lnTo>
                  <a:lnTo>
                    <a:pt x="7131625" y="130416"/>
                  </a:lnTo>
                  <a:lnTo>
                    <a:pt x="7163447" y="162238"/>
                  </a:lnTo>
                  <a:lnTo>
                    <a:pt x="7192307" y="196812"/>
                  </a:lnTo>
                  <a:lnTo>
                    <a:pt x="7217997" y="233929"/>
                  </a:lnTo>
                  <a:lnTo>
                    <a:pt x="7240308" y="273381"/>
                  </a:lnTo>
                  <a:lnTo>
                    <a:pt x="7259031" y="314959"/>
                  </a:lnTo>
                  <a:lnTo>
                    <a:pt x="7273957" y="358453"/>
                  </a:lnTo>
                  <a:lnTo>
                    <a:pt x="7284877" y="403656"/>
                  </a:lnTo>
                  <a:lnTo>
                    <a:pt x="7291582" y="450357"/>
                  </a:lnTo>
                  <a:lnTo>
                    <a:pt x="7293864" y="498348"/>
                  </a:lnTo>
                  <a:close/>
                </a:path>
              </a:pathLst>
            </a:custGeom>
            <a:ln w="6350">
              <a:solidFill>
                <a:srgbClr val="FFE8C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39379" y="3240463"/>
            <a:ext cx="4803458" cy="1944923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24314" marR="3810" indent="-215265">
              <a:lnSpc>
                <a:spcPts val="2310"/>
              </a:lnSpc>
              <a:spcBef>
                <a:spcPts val="326"/>
              </a:spcBef>
              <a:buFont typeface="Arial"/>
              <a:buChar char="•"/>
              <a:tabLst>
                <a:tab pos="224790" algn="l"/>
              </a:tabLst>
            </a:pPr>
            <a:r>
              <a:rPr sz="2100" spc="-4" dirty="0">
                <a:latin typeface="Carlito"/>
                <a:cs typeface="Carlito"/>
              </a:rPr>
              <a:t>No es </a:t>
            </a:r>
            <a:r>
              <a:rPr sz="2100" spc="-11" dirty="0">
                <a:latin typeface="Carlito"/>
                <a:cs typeface="Carlito"/>
              </a:rPr>
              <a:t>válida </a:t>
            </a:r>
            <a:r>
              <a:rPr sz="2100" spc="-4" dirty="0">
                <a:latin typeface="Carlito"/>
                <a:cs typeface="Carlito"/>
              </a:rPr>
              <a:t>la </a:t>
            </a:r>
            <a:r>
              <a:rPr sz="2100" spc="-15" dirty="0">
                <a:latin typeface="Carlito"/>
                <a:cs typeface="Carlito"/>
              </a:rPr>
              <a:t>confesión </a:t>
            </a:r>
            <a:r>
              <a:rPr sz="2100" spc="-8" dirty="0">
                <a:latin typeface="Carlito"/>
                <a:cs typeface="Carlito"/>
              </a:rPr>
              <a:t>única, debe </a:t>
            </a:r>
            <a:r>
              <a:rPr sz="2100" spc="-15" dirty="0">
                <a:latin typeface="Carlito"/>
                <a:cs typeface="Carlito"/>
              </a:rPr>
              <a:t>estar  corroborada</a:t>
            </a:r>
            <a:endParaRPr sz="2100">
              <a:latin typeface="Carlito"/>
              <a:cs typeface="Carlito"/>
            </a:endParaRPr>
          </a:p>
          <a:p>
            <a:pPr marL="224314" indent="-215265">
              <a:spcBef>
                <a:spcPts val="124"/>
              </a:spcBef>
              <a:buFont typeface="Arial"/>
              <a:buChar char="•"/>
              <a:tabLst>
                <a:tab pos="224790" algn="l"/>
              </a:tabLst>
            </a:pPr>
            <a:r>
              <a:rPr sz="2100" spc="-8" dirty="0">
                <a:latin typeface="Carlito"/>
                <a:cs typeface="Carlito"/>
              </a:rPr>
              <a:t>Debe </a:t>
            </a:r>
            <a:r>
              <a:rPr sz="2100" spc="-4" dirty="0">
                <a:latin typeface="Carlito"/>
                <a:cs typeface="Carlito"/>
              </a:rPr>
              <a:t>ser </a:t>
            </a:r>
            <a:r>
              <a:rPr sz="2100" spc="-15" dirty="0">
                <a:latin typeface="Carlito"/>
                <a:cs typeface="Carlito"/>
              </a:rPr>
              <a:t>prestada</a:t>
            </a:r>
            <a:r>
              <a:rPr sz="2100" spc="15" dirty="0">
                <a:latin typeface="Carlito"/>
                <a:cs typeface="Carlito"/>
              </a:rPr>
              <a:t> </a:t>
            </a:r>
            <a:r>
              <a:rPr sz="2100" spc="-11" dirty="0">
                <a:latin typeface="Carlito"/>
                <a:cs typeface="Carlito"/>
              </a:rPr>
              <a:t>libremente</a:t>
            </a:r>
            <a:endParaRPr sz="2100">
              <a:latin typeface="Carlito"/>
              <a:cs typeface="Carlito"/>
            </a:endParaRPr>
          </a:p>
          <a:p>
            <a:pPr marL="224314" marR="491014" indent="-215265">
              <a:lnSpc>
                <a:spcPts val="2303"/>
              </a:lnSpc>
              <a:spcBef>
                <a:spcPts val="428"/>
              </a:spcBef>
              <a:buFont typeface="Arial"/>
              <a:buChar char="•"/>
              <a:tabLst>
                <a:tab pos="224790" algn="l"/>
              </a:tabLst>
            </a:pPr>
            <a:r>
              <a:rPr sz="2100" spc="-15" dirty="0">
                <a:latin typeface="Carlito"/>
                <a:cs typeface="Carlito"/>
              </a:rPr>
              <a:t>Ante </a:t>
            </a:r>
            <a:r>
              <a:rPr sz="2100" spc="-4" dirty="0">
                <a:latin typeface="Carlito"/>
                <a:cs typeface="Carlito"/>
              </a:rPr>
              <a:t>el </a:t>
            </a:r>
            <a:r>
              <a:rPr sz="2100" spc="-11" dirty="0">
                <a:latin typeface="Carlito"/>
                <a:cs typeface="Carlito"/>
              </a:rPr>
              <a:t>Juez </a:t>
            </a:r>
            <a:r>
              <a:rPr sz="2100" spc="-4" dirty="0">
                <a:latin typeface="Carlito"/>
                <a:cs typeface="Carlito"/>
              </a:rPr>
              <a:t>o </a:t>
            </a:r>
            <a:r>
              <a:rPr sz="2100" spc="-8" dirty="0">
                <a:latin typeface="Carlito"/>
                <a:cs typeface="Carlito"/>
              </a:rPr>
              <a:t>Fiscal </a:t>
            </a:r>
            <a:r>
              <a:rPr sz="2100" spc="-4" dirty="0">
                <a:latin typeface="Carlito"/>
                <a:cs typeface="Carlito"/>
              </a:rPr>
              <a:t>y en </a:t>
            </a:r>
            <a:r>
              <a:rPr sz="2100" spc="-8" dirty="0">
                <a:latin typeface="Carlito"/>
                <a:cs typeface="Carlito"/>
              </a:rPr>
              <a:t>presencia de  abogado </a:t>
            </a:r>
            <a:r>
              <a:rPr sz="2100" spc="-11" dirty="0">
                <a:latin typeface="Carlito"/>
                <a:cs typeface="Carlito"/>
              </a:rPr>
              <a:t>defensor</a:t>
            </a:r>
            <a:endParaRPr sz="2100">
              <a:latin typeface="Carlito"/>
              <a:cs typeface="Carlito"/>
            </a:endParaRPr>
          </a:p>
          <a:p>
            <a:pPr marL="224314" indent="-215265">
              <a:spcBef>
                <a:spcPts val="135"/>
              </a:spcBef>
              <a:buFont typeface="Arial"/>
              <a:buChar char="•"/>
              <a:tabLst>
                <a:tab pos="224790" algn="l"/>
              </a:tabLst>
            </a:pPr>
            <a:r>
              <a:rPr sz="2100" spc="-8" dirty="0">
                <a:latin typeface="Carlito"/>
                <a:cs typeface="Carlito"/>
              </a:rPr>
              <a:t>Debe </a:t>
            </a:r>
            <a:r>
              <a:rPr sz="2100" spc="-4" dirty="0">
                <a:latin typeface="Carlito"/>
                <a:cs typeface="Carlito"/>
              </a:rPr>
              <a:t>ser </a:t>
            </a:r>
            <a:r>
              <a:rPr sz="2100" spc="-11" dirty="0">
                <a:latin typeface="Carlito"/>
                <a:cs typeface="Carlito"/>
              </a:rPr>
              <a:t>sincera </a:t>
            </a:r>
            <a:r>
              <a:rPr sz="2100" spc="-4" dirty="0">
                <a:latin typeface="Carlito"/>
                <a:cs typeface="Carlito"/>
              </a:rPr>
              <a:t>y</a:t>
            </a:r>
            <a:r>
              <a:rPr sz="2100" spc="23" dirty="0">
                <a:latin typeface="Carlito"/>
                <a:cs typeface="Carlito"/>
              </a:rPr>
              <a:t> </a:t>
            </a:r>
            <a:r>
              <a:rPr sz="2100" spc="-8" dirty="0">
                <a:latin typeface="Carlito"/>
                <a:cs typeface="Carlito"/>
              </a:rPr>
              <a:t>espontánea</a:t>
            </a:r>
            <a:endParaRPr sz="21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04035" y="3321559"/>
            <a:ext cx="3183255" cy="1875949"/>
            <a:chOff x="373379" y="3285744"/>
            <a:chExt cx="4244340" cy="2501265"/>
          </a:xfrm>
        </p:grpSpPr>
        <p:sp>
          <p:nvSpPr>
            <p:cNvPr id="8" name="object 8"/>
            <p:cNvSpPr/>
            <p:nvPr/>
          </p:nvSpPr>
          <p:spPr>
            <a:xfrm>
              <a:off x="379475" y="3285744"/>
              <a:ext cx="4134612" cy="25008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9" y="3529584"/>
              <a:ext cx="4244340" cy="2097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911" y="3325368"/>
              <a:ext cx="4020820" cy="2388235"/>
            </a:xfrm>
            <a:custGeom>
              <a:avLst/>
              <a:gdLst/>
              <a:ahLst/>
              <a:cxnLst/>
              <a:rect l="l" t="t" r="r" b="b"/>
              <a:pathLst>
                <a:path w="4020820" h="2388235">
                  <a:moveTo>
                    <a:pt x="3622293" y="0"/>
                  </a:moveTo>
                  <a:lnTo>
                    <a:pt x="398030" y="0"/>
                  </a:lnTo>
                  <a:lnTo>
                    <a:pt x="351612" y="2677"/>
                  </a:lnTo>
                  <a:lnTo>
                    <a:pt x="306766" y="10511"/>
                  </a:lnTo>
                  <a:lnTo>
                    <a:pt x="263792" y="23201"/>
                  </a:lnTo>
                  <a:lnTo>
                    <a:pt x="222987" y="40451"/>
                  </a:lnTo>
                  <a:lnTo>
                    <a:pt x="184652" y="61962"/>
                  </a:lnTo>
                  <a:lnTo>
                    <a:pt x="149083" y="87434"/>
                  </a:lnTo>
                  <a:lnTo>
                    <a:pt x="116581" y="116570"/>
                  </a:lnTo>
                  <a:lnTo>
                    <a:pt x="87443" y="149070"/>
                  </a:lnTo>
                  <a:lnTo>
                    <a:pt x="61969" y="184637"/>
                  </a:lnTo>
                  <a:lnTo>
                    <a:pt x="40456" y="222972"/>
                  </a:lnTo>
                  <a:lnTo>
                    <a:pt x="23204" y="263775"/>
                  </a:lnTo>
                  <a:lnTo>
                    <a:pt x="10512" y="306750"/>
                  </a:lnTo>
                  <a:lnTo>
                    <a:pt x="2677" y="351597"/>
                  </a:lnTo>
                  <a:lnTo>
                    <a:pt x="0" y="398018"/>
                  </a:lnTo>
                  <a:lnTo>
                    <a:pt x="0" y="1990090"/>
                  </a:lnTo>
                  <a:lnTo>
                    <a:pt x="2677" y="2036510"/>
                  </a:lnTo>
                  <a:lnTo>
                    <a:pt x="10512" y="2081357"/>
                  </a:lnTo>
                  <a:lnTo>
                    <a:pt x="23204" y="2124332"/>
                  </a:lnTo>
                  <a:lnTo>
                    <a:pt x="40456" y="2165135"/>
                  </a:lnTo>
                  <a:lnTo>
                    <a:pt x="61969" y="2203470"/>
                  </a:lnTo>
                  <a:lnTo>
                    <a:pt x="87443" y="2239037"/>
                  </a:lnTo>
                  <a:lnTo>
                    <a:pt x="116581" y="2271537"/>
                  </a:lnTo>
                  <a:lnTo>
                    <a:pt x="149083" y="2300673"/>
                  </a:lnTo>
                  <a:lnTo>
                    <a:pt x="184652" y="2326145"/>
                  </a:lnTo>
                  <a:lnTo>
                    <a:pt x="222987" y="2347656"/>
                  </a:lnTo>
                  <a:lnTo>
                    <a:pt x="263792" y="2364906"/>
                  </a:lnTo>
                  <a:lnTo>
                    <a:pt x="306766" y="2377596"/>
                  </a:lnTo>
                  <a:lnTo>
                    <a:pt x="351612" y="2385430"/>
                  </a:lnTo>
                  <a:lnTo>
                    <a:pt x="398030" y="2388108"/>
                  </a:lnTo>
                  <a:lnTo>
                    <a:pt x="3622293" y="2388108"/>
                  </a:lnTo>
                  <a:lnTo>
                    <a:pt x="3668714" y="2385430"/>
                  </a:lnTo>
                  <a:lnTo>
                    <a:pt x="3713561" y="2377596"/>
                  </a:lnTo>
                  <a:lnTo>
                    <a:pt x="3756536" y="2364906"/>
                  </a:lnTo>
                  <a:lnTo>
                    <a:pt x="3797339" y="2347656"/>
                  </a:lnTo>
                  <a:lnTo>
                    <a:pt x="3835674" y="2326145"/>
                  </a:lnTo>
                  <a:lnTo>
                    <a:pt x="3871241" y="2300673"/>
                  </a:lnTo>
                  <a:lnTo>
                    <a:pt x="3903741" y="2271537"/>
                  </a:lnTo>
                  <a:lnTo>
                    <a:pt x="3932877" y="2239037"/>
                  </a:lnTo>
                  <a:lnTo>
                    <a:pt x="3958349" y="2203470"/>
                  </a:lnTo>
                  <a:lnTo>
                    <a:pt x="3979860" y="2165135"/>
                  </a:lnTo>
                  <a:lnTo>
                    <a:pt x="3997110" y="2124332"/>
                  </a:lnTo>
                  <a:lnTo>
                    <a:pt x="4009800" y="2081357"/>
                  </a:lnTo>
                  <a:lnTo>
                    <a:pt x="4017634" y="2036510"/>
                  </a:lnTo>
                  <a:lnTo>
                    <a:pt x="4020312" y="1990090"/>
                  </a:lnTo>
                  <a:lnTo>
                    <a:pt x="4020312" y="398018"/>
                  </a:lnTo>
                  <a:lnTo>
                    <a:pt x="4017634" y="351597"/>
                  </a:lnTo>
                  <a:lnTo>
                    <a:pt x="4009800" y="306750"/>
                  </a:lnTo>
                  <a:lnTo>
                    <a:pt x="3997110" y="263775"/>
                  </a:lnTo>
                  <a:lnTo>
                    <a:pt x="3979860" y="222972"/>
                  </a:lnTo>
                  <a:lnTo>
                    <a:pt x="3958349" y="184637"/>
                  </a:lnTo>
                  <a:lnTo>
                    <a:pt x="3932877" y="149070"/>
                  </a:lnTo>
                  <a:lnTo>
                    <a:pt x="3903741" y="116570"/>
                  </a:lnTo>
                  <a:lnTo>
                    <a:pt x="3871241" y="87434"/>
                  </a:lnTo>
                  <a:lnTo>
                    <a:pt x="3835674" y="61962"/>
                  </a:lnTo>
                  <a:lnTo>
                    <a:pt x="3797339" y="40451"/>
                  </a:lnTo>
                  <a:lnTo>
                    <a:pt x="3756536" y="23201"/>
                  </a:lnTo>
                  <a:lnTo>
                    <a:pt x="3713561" y="10511"/>
                  </a:lnTo>
                  <a:lnTo>
                    <a:pt x="3668714" y="2677"/>
                  </a:lnTo>
                  <a:lnTo>
                    <a:pt x="36222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48714" y="3614033"/>
            <a:ext cx="2622233" cy="1573860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L="9525" marR="3810" algn="ctr">
              <a:lnSpc>
                <a:spcPct val="91600"/>
              </a:lnSpc>
              <a:spcBef>
                <a:spcPts val="349"/>
              </a:spcBef>
            </a:pPr>
            <a:r>
              <a:rPr sz="2700" spc="-30" dirty="0">
                <a:solidFill>
                  <a:srgbClr val="FFFFFF"/>
                </a:solidFill>
                <a:latin typeface="Carlito"/>
                <a:cs typeface="Carlito"/>
              </a:rPr>
              <a:t>Para </a:t>
            </a:r>
            <a:r>
              <a:rPr sz="2700" spc="-4" dirty="0">
                <a:solidFill>
                  <a:srgbClr val="FFFFFF"/>
                </a:solidFill>
                <a:latin typeface="Carlito"/>
                <a:cs typeface="Carlito"/>
              </a:rPr>
              <a:t>su</a:t>
            </a:r>
            <a:r>
              <a:rPr sz="2700" spc="-4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spc="-8" dirty="0">
                <a:solidFill>
                  <a:srgbClr val="FFFFFF"/>
                </a:solidFill>
                <a:latin typeface="Carlito"/>
                <a:cs typeface="Carlito"/>
              </a:rPr>
              <a:t>valoración,  rige </a:t>
            </a:r>
            <a:r>
              <a:rPr sz="2700" spc="-4" dirty="0">
                <a:solidFill>
                  <a:srgbClr val="FFFFFF"/>
                </a:solidFill>
                <a:latin typeface="Carlito"/>
                <a:cs typeface="Carlito"/>
              </a:rPr>
              <a:t>un </a:t>
            </a:r>
            <a:r>
              <a:rPr sz="2700" spc="-11" dirty="0">
                <a:solidFill>
                  <a:srgbClr val="FFFFFF"/>
                </a:solidFill>
                <a:latin typeface="Carlito"/>
                <a:cs typeface="Carlito"/>
              </a:rPr>
              <a:t>sistema  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legal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27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700" dirty="0">
                <a:solidFill>
                  <a:srgbClr val="FFFFFF"/>
                </a:solidFill>
                <a:latin typeface="Carlito"/>
                <a:cs typeface="Carlito"/>
              </a:rPr>
              <a:t>admisión: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1379" y="2088070"/>
            <a:ext cx="6840855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Es la </a:t>
            </a:r>
            <a:r>
              <a:rPr sz="2100" spc="-8" dirty="0">
                <a:latin typeface="Carlito"/>
                <a:cs typeface="Carlito"/>
              </a:rPr>
              <a:t>admisión </a:t>
            </a:r>
            <a:r>
              <a:rPr sz="2100" spc="-4" dirty="0">
                <a:latin typeface="Carlito"/>
                <a:cs typeface="Carlito"/>
              </a:rPr>
              <a:t>de los </a:t>
            </a:r>
            <a:r>
              <a:rPr sz="2100" spc="-15" dirty="0">
                <a:latin typeface="Carlito"/>
                <a:cs typeface="Carlito"/>
              </a:rPr>
              <a:t>cargos </a:t>
            </a:r>
            <a:r>
              <a:rPr sz="2100" spc="-4" dirty="0">
                <a:latin typeface="Carlito"/>
                <a:cs typeface="Carlito"/>
              </a:rPr>
              <a:t>o </a:t>
            </a:r>
            <a:r>
              <a:rPr sz="2100" spc="-8" dirty="0">
                <a:latin typeface="Carlito"/>
                <a:cs typeface="Carlito"/>
              </a:rPr>
              <a:t>imputación, </a:t>
            </a:r>
            <a:r>
              <a:rPr sz="2100" spc="-23" dirty="0">
                <a:latin typeface="Carlito"/>
                <a:cs typeface="Carlito"/>
              </a:rPr>
              <a:t>ya </a:t>
            </a:r>
            <a:r>
              <a:rPr sz="2100" spc="-8" dirty="0">
                <a:latin typeface="Carlito"/>
                <a:cs typeface="Carlito"/>
              </a:rPr>
              <a:t>sea </a:t>
            </a:r>
            <a:r>
              <a:rPr sz="2100" spc="-4" dirty="0">
                <a:latin typeface="Carlito"/>
                <a:cs typeface="Carlito"/>
              </a:rPr>
              <a:t>a solicitud </a:t>
            </a:r>
            <a:r>
              <a:rPr sz="2100" spc="-8" dirty="0">
                <a:latin typeface="Carlito"/>
                <a:cs typeface="Carlito"/>
              </a:rPr>
              <a:t>del  imputado </a:t>
            </a:r>
            <a:r>
              <a:rPr sz="2100" spc="-4" dirty="0">
                <a:latin typeface="Carlito"/>
                <a:cs typeface="Carlito"/>
              </a:rPr>
              <a:t>o de los </a:t>
            </a:r>
            <a:r>
              <a:rPr sz="2100" spc="-11" dirty="0">
                <a:latin typeface="Carlito"/>
                <a:cs typeface="Carlito"/>
              </a:rPr>
              <a:t>agentes </a:t>
            </a:r>
            <a:r>
              <a:rPr sz="2100" spc="-4" dirty="0">
                <a:latin typeface="Carlito"/>
                <a:cs typeface="Carlito"/>
              </a:rPr>
              <a:t>de</a:t>
            </a:r>
            <a:r>
              <a:rPr sz="2100" spc="45" dirty="0">
                <a:latin typeface="Carlito"/>
                <a:cs typeface="Carlito"/>
              </a:rPr>
              <a:t> </a:t>
            </a:r>
            <a:r>
              <a:rPr sz="2100" spc="-11" dirty="0">
                <a:latin typeface="Carlito"/>
                <a:cs typeface="Carlito"/>
              </a:rPr>
              <a:t>investigación.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929449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EL </a:t>
            </a:r>
            <a:r>
              <a:rPr sz="3300" spc="-11" dirty="0"/>
              <a:t>TESTIMONIO </a:t>
            </a:r>
            <a:r>
              <a:rPr sz="3300" spc="-8" dirty="0"/>
              <a:t>(Arts. </a:t>
            </a:r>
            <a:r>
              <a:rPr sz="3300" dirty="0"/>
              <a:t>162 al 171 </a:t>
            </a:r>
            <a:r>
              <a:rPr sz="3300" spc="-4" dirty="0"/>
              <a:t>del</a:t>
            </a:r>
            <a:r>
              <a:rPr sz="3300" spc="-11" dirty="0"/>
              <a:t> </a:t>
            </a:r>
            <a:r>
              <a:rPr sz="3300" spc="-4" dirty="0"/>
              <a:t>CPP)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68168" y="3089529"/>
            <a:ext cx="6452235" cy="1173004"/>
            <a:chOff x="1792223" y="2976372"/>
            <a:chExt cx="8602980" cy="1564005"/>
          </a:xfrm>
        </p:grpSpPr>
        <p:sp>
          <p:nvSpPr>
            <p:cNvPr id="4" name="object 4"/>
            <p:cNvSpPr/>
            <p:nvPr/>
          </p:nvSpPr>
          <p:spPr>
            <a:xfrm>
              <a:off x="2516123" y="2976372"/>
              <a:ext cx="7879080" cy="15636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293363" y="3139440"/>
              <a:ext cx="6192012" cy="1304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575559" y="3015996"/>
              <a:ext cx="7764780" cy="14493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1792223" y="2976372"/>
              <a:ext cx="1563624" cy="1562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851659" y="3015996"/>
              <a:ext cx="1449324" cy="14493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68167" y="4417704"/>
            <a:ext cx="6526530" cy="1283970"/>
            <a:chOff x="1792223" y="4747272"/>
            <a:chExt cx="8702040" cy="1711960"/>
          </a:xfrm>
        </p:grpSpPr>
        <p:sp>
          <p:nvSpPr>
            <p:cNvPr id="10" name="object 10"/>
            <p:cNvSpPr/>
            <p:nvPr/>
          </p:nvSpPr>
          <p:spPr>
            <a:xfrm>
              <a:off x="2516123" y="4788395"/>
              <a:ext cx="7879080" cy="15621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3363" y="4747272"/>
              <a:ext cx="7200900" cy="17114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5559" y="4828031"/>
              <a:ext cx="7764780" cy="1447800"/>
            </a:xfrm>
            <a:custGeom>
              <a:avLst/>
              <a:gdLst/>
              <a:ahLst/>
              <a:cxnLst/>
              <a:rect l="l" t="t" r="r" b="b"/>
              <a:pathLst>
                <a:path w="7764780" h="1447800">
                  <a:moveTo>
                    <a:pt x="7764780" y="0"/>
                  </a:moveTo>
                  <a:lnTo>
                    <a:pt x="723900" y="0"/>
                  </a:lnTo>
                  <a:lnTo>
                    <a:pt x="0" y="723900"/>
                  </a:lnTo>
                  <a:lnTo>
                    <a:pt x="723900" y="1447800"/>
                  </a:lnTo>
                  <a:lnTo>
                    <a:pt x="7764780" y="1447800"/>
                  </a:lnTo>
                  <a:lnTo>
                    <a:pt x="776478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2223" y="4788407"/>
              <a:ext cx="1563624" cy="15605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1659" y="4828031"/>
              <a:ext cx="1449324" cy="1447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33169" y="2132895"/>
            <a:ext cx="7099935" cy="36509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274796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La </a:t>
            </a:r>
            <a:r>
              <a:rPr sz="2100" spc="-8" dirty="0">
                <a:latin typeface="Carlito"/>
                <a:cs typeface="Carlito"/>
              </a:rPr>
              <a:t>comunicación </a:t>
            </a:r>
            <a:r>
              <a:rPr sz="2100" spc="-4" dirty="0">
                <a:latin typeface="Carlito"/>
                <a:cs typeface="Carlito"/>
              </a:rPr>
              <a:t>de los hechos a </a:t>
            </a:r>
            <a:r>
              <a:rPr sz="2100" spc="-19" dirty="0">
                <a:latin typeface="Carlito"/>
                <a:cs typeface="Carlito"/>
              </a:rPr>
              <a:t>través </a:t>
            </a:r>
            <a:r>
              <a:rPr sz="2100" spc="-4" dirty="0">
                <a:latin typeface="Carlito"/>
                <a:cs typeface="Carlito"/>
              </a:rPr>
              <a:t>de </a:t>
            </a:r>
            <a:r>
              <a:rPr sz="2100" spc="-8" dirty="0">
                <a:latin typeface="Carlito"/>
                <a:cs typeface="Carlito"/>
              </a:rPr>
              <a:t>una </a:t>
            </a:r>
            <a:r>
              <a:rPr sz="2100" spc="-11" dirty="0">
                <a:latin typeface="Carlito"/>
                <a:cs typeface="Carlito"/>
              </a:rPr>
              <a:t>persona </a:t>
            </a:r>
            <a:r>
              <a:rPr sz="2100" spc="-8" dirty="0">
                <a:latin typeface="Carlito"/>
                <a:cs typeface="Carlito"/>
              </a:rPr>
              <a:t>que </a:t>
            </a:r>
            <a:r>
              <a:rPr sz="2100" spc="-4" dirty="0">
                <a:latin typeface="Carlito"/>
                <a:cs typeface="Carlito"/>
              </a:rPr>
              <a:t>los  </a:t>
            </a:r>
            <a:r>
              <a:rPr sz="2100" spc="-8" dirty="0">
                <a:latin typeface="Carlito"/>
                <a:cs typeface="Carlito"/>
              </a:rPr>
              <a:t>presenció </a:t>
            </a:r>
            <a:r>
              <a:rPr sz="2100" spc="-4" dirty="0">
                <a:latin typeface="Carlito"/>
                <a:cs typeface="Carlito"/>
              </a:rPr>
              <a:t>o </a:t>
            </a:r>
            <a:r>
              <a:rPr sz="2100" spc="-8" dirty="0">
                <a:latin typeface="Carlito"/>
                <a:cs typeface="Carlito"/>
              </a:rPr>
              <a:t>percibió por </a:t>
            </a:r>
            <a:r>
              <a:rPr sz="2100" spc="-4" dirty="0">
                <a:latin typeface="Carlito"/>
                <a:cs typeface="Carlito"/>
              </a:rPr>
              <a:t>alguno de los</a:t>
            </a:r>
            <a:r>
              <a:rPr sz="2100" spc="64" dirty="0">
                <a:latin typeface="Carlito"/>
                <a:cs typeface="Carlito"/>
              </a:rPr>
              <a:t> </a:t>
            </a:r>
            <a:r>
              <a:rPr sz="2100" spc="-8" dirty="0">
                <a:latin typeface="Carlito"/>
                <a:cs typeface="Carlito"/>
              </a:rPr>
              <a:t>sentidos.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>
              <a:spcBef>
                <a:spcPts val="11"/>
              </a:spcBef>
            </a:pPr>
            <a:endParaRPr sz="1538">
              <a:latin typeface="Carlito"/>
              <a:cs typeface="Carlito"/>
            </a:endParaRPr>
          </a:p>
          <a:p>
            <a:pPr marL="2173605" marR="697706">
              <a:lnSpc>
                <a:spcPts val="2385"/>
              </a:lnSpc>
            </a:pPr>
            <a:r>
              <a:rPr sz="2175" spc="-4" dirty="0">
                <a:latin typeface="Carlito"/>
                <a:cs typeface="Carlito"/>
              </a:rPr>
              <a:t>El </a:t>
            </a:r>
            <a:r>
              <a:rPr sz="2175" spc="-11" dirty="0">
                <a:latin typeface="Carlito"/>
                <a:cs typeface="Carlito"/>
              </a:rPr>
              <a:t>testigo </a:t>
            </a:r>
            <a:r>
              <a:rPr sz="2175" spc="-15" dirty="0">
                <a:latin typeface="Carlito"/>
                <a:cs typeface="Carlito"/>
              </a:rPr>
              <a:t>técnico, </a:t>
            </a:r>
            <a:r>
              <a:rPr sz="2175" dirty="0">
                <a:latin typeface="Carlito"/>
                <a:cs typeface="Carlito"/>
              </a:rPr>
              <a:t>es el </a:t>
            </a:r>
            <a:r>
              <a:rPr sz="2175" spc="-11" dirty="0">
                <a:latin typeface="Carlito"/>
                <a:cs typeface="Carlito"/>
              </a:rPr>
              <a:t>experto </a:t>
            </a:r>
            <a:r>
              <a:rPr sz="2175" spc="-4" dirty="0">
                <a:latin typeface="Carlito"/>
                <a:cs typeface="Carlito"/>
              </a:rPr>
              <a:t>que  </a:t>
            </a:r>
            <a:r>
              <a:rPr sz="2175" spc="-8" dirty="0">
                <a:latin typeface="Carlito"/>
                <a:cs typeface="Carlito"/>
              </a:rPr>
              <a:t>espontáneamente </a:t>
            </a:r>
            <a:r>
              <a:rPr sz="2175" spc="-4" dirty="0">
                <a:latin typeface="Carlito"/>
                <a:cs typeface="Carlito"/>
              </a:rPr>
              <a:t>conoce </a:t>
            </a:r>
            <a:r>
              <a:rPr sz="2175" dirty="0">
                <a:latin typeface="Carlito"/>
                <a:cs typeface="Carlito"/>
              </a:rPr>
              <a:t>los</a:t>
            </a:r>
            <a:r>
              <a:rPr sz="2175" spc="-53" dirty="0">
                <a:latin typeface="Carlito"/>
                <a:cs typeface="Carlito"/>
              </a:rPr>
              <a:t> </a:t>
            </a:r>
            <a:r>
              <a:rPr sz="2175" spc="-4" dirty="0">
                <a:latin typeface="Carlito"/>
                <a:cs typeface="Carlito"/>
              </a:rPr>
              <a:t>hechos.</a:t>
            </a:r>
            <a:endParaRPr sz="2175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75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1650">
              <a:latin typeface="Carlito"/>
              <a:cs typeface="Carlito"/>
            </a:endParaRPr>
          </a:p>
          <a:p>
            <a:pPr marL="2173605" marR="3810">
              <a:lnSpc>
                <a:spcPct val="91500"/>
              </a:lnSpc>
              <a:spcBef>
                <a:spcPts val="4"/>
              </a:spcBef>
            </a:pPr>
            <a:r>
              <a:rPr sz="2175" spc="-4" dirty="0">
                <a:latin typeface="Carlito"/>
                <a:cs typeface="Carlito"/>
              </a:rPr>
              <a:t>El </a:t>
            </a:r>
            <a:r>
              <a:rPr sz="2175" spc="-11" dirty="0">
                <a:latin typeface="Carlito"/>
                <a:cs typeface="Carlito"/>
              </a:rPr>
              <a:t>testigo </a:t>
            </a:r>
            <a:r>
              <a:rPr sz="2175" spc="-4" dirty="0">
                <a:latin typeface="Carlito"/>
                <a:cs typeface="Carlito"/>
              </a:rPr>
              <a:t>de </a:t>
            </a:r>
            <a:r>
              <a:rPr sz="2175" spc="-15" dirty="0">
                <a:latin typeface="Carlito"/>
                <a:cs typeface="Carlito"/>
              </a:rPr>
              <a:t>referencia, </a:t>
            </a:r>
            <a:r>
              <a:rPr sz="2175" spc="-4" dirty="0">
                <a:latin typeface="Carlito"/>
                <a:cs typeface="Carlito"/>
              </a:rPr>
              <a:t>quien </a:t>
            </a:r>
            <a:r>
              <a:rPr sz="2175" spc="-8" dirty="0">
                <a:latin typeface="Carlito"/>
                <a:cs typeface="Carlito"/>
              </a:rPr>
              <a:t>toma  conocimiento </a:t>
            </a:r>
            <a:r>
              <a:rPr sz="2175" spc="-4" dirty="0">
                <a:latin typeface="Carlito"/>
                <a:cs typeface="Carlito"/>
              </a:rPr>
              <a:t>de </a:t>
            </a:r>
            <a:r>
              <a:rPr sz="2175" spc="-11" dirty="0">
                <a:latin typeface="Carlito"/>
                <a:cs typeface="Carlito"/>
              </a:rPr>
              <a:t>manera </a:t>
            </a:r>
            <a:r>
              <a:rPr sz="2175" spc="-8" dirty="0">
                <a:latin typeface="Carlito"/>
                <a:cs typeface="Carlito"/>
              </a:rPr>
              <a:t>indirecta </a:t>
            </a:r>
            <a:r>
              <a:rPr sz="2175" spc="-11" dirty="0">
                <a:latin typeface="Carlito"/>
                <a:cs typeface="Carlito"/>
              </a:rPr>
              <a:t>sobre </a:t>
            </a:r>
            <a:r>
              <a:rPr sz="2175" dirty="0">
                <a:latin typeface="Carlito"/>
                <a:cs typeface="Carlito"/>
              </a:rPr>
              <a:t>los  </a:t>
            </a:r>
            <a:r>
              <a:rPr sz="2175" spc="-4" dirty="0">
                <a:latin typeface="Carlito"/>
                <a:cs typeface="Carlito"/>
              </a:rPr>
              <a:t>hechos.</a:t>
            </a:r>
            <a:endParaRPr sz="2175">
              <a:latin typeface="Carlito"/>
              <a:cs typeface="Carlito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90658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EL </a:t>
            </a:r>
            <a:r>
              <a:rPr sz="3300" spc="-8" dirty="0"/>
              <a:t>TESTIMONIO: </a:t>
            </a:r>
            <a:r>
              <a:rPr sz="3300" spc="-15" dirty="0"/>
              <a:t>TESTIGO </a:t>
            </a:r>
            <a:r>
              <a:rPr sz="3300" dirty="0"/>
              <a:t>DE</a:t>
            </a:r>
            <a:r>
              <a:rPr sz="3300" spc="-19" dirty="0"/>
              <a:t> </a:t>
            </a:r>
            <a:r>
              <a:rPr sz="3300" dirty="0"/>
              <a:t>REFERENCIA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44993" y="2260663"/>
            <a:ext cx="8199120" cy="800576"/>
            <a:chOff x="427990" y="1871217"/>
            <a:chExt cx="10932160" cy="1067435"/>
          </a:xfrm>
        </p:grpSpPr>
        <p:sp>
          <p:nvSpPr>
            <p:cNvPr id="4" name="object 4"/>
            <p:cNvSpPr/>
            <p:nvPr/>
          </p:nvSpPr>
          <p:spPr>
            <a:xfrm>
              <a:off x="434340" y="1877567"/>
              <a:ext cx="10919460" cy="1054735"/>
            </a:xfrm>
            <a:custGeom>
              <a:avLst/>
              <a:gdLst/>
              <a:ahLst/>
              <a:cxnLst/>
              <a:rect l="l" t="t" r="r" b="b"/>
              <a:pathLst>
                <a:path w="10919460" h="1054735">
                  <a:moveTo>
                    <a:pt x="10743691" y="0"/>
                  </a:moveTo>
                  <a:lnTo>
                    <a:pt x="175767" y="0"/>
                  </a:lnTo>
                  <a:lnTo>
                    <a:pt x="129040" y="6281"/>
                  </a:lnTo>
                  <a:lnTo>
                    <a:pt x="87052" y="24007"/>
                  </a:lnTo>
                  <a:lnTo>
                    <a:pt x="51479" y="51498"/>
                  </a:lnTo>
                  <a:lnTo>
                    <a:pt x="23996" y="87074"/>
                  </a:lnTo>
                  <a:lnTo>
                    <a:pt x="6278" y="129057"/>
                  </a:lnTo>
                  <a:lnTo>
                    <a:pt x="0" y="175768"/>
                  </a:lnTo>
                  <a:lnTo>
                    <a:pt x="0" y="878840"/>
                  </a:lnTo>
                  <a:lnTo>
                    <a:pt x="6278" y="925550"/>
                  </a:lnTo>
                  <a:lnTo>
                    <a:pt x="23996" y="967533"/>
                  </a:lnTo>
                  <a:lnTo>
                    <a:pt x="51479" y="1003109"/>
                  </a:lnTo>
                  <a:lnTo>
                    <a:pt x="87052" y="1030600"/>
                  </a:lnTo>
                  <a:lnTo>
                    <a:pt x="129040" y="1048326"/>
                  </a:lnTo>
                  <a:lnTo>
                    <a:pt x="175767" y="1054608"/>
                  </a:lnTo>
                  <a:lnTo>
                    <a:pt x="10743691" y="1054608"/>
                  </a:lnTo>
                  <a:lnTo>
                    <a:pt x="10790402" y="1048326"/>
                  </a:lnTo>
                  <a:lnTo>
                    <a:pt x="10832385" y="1030600"/>
                  </a:lnTo>
                  <a:lnTo>
                    <a:pt x="10867961" y="1003109"/>
                  </a:lnTo>
                  <a:lnTo>
                    <a:pt x="10895452" y="967533"/>
                  </a:lnTo>
                  <a:lnTo>
                    <a:pt x="10913178" y="925550"/>
                  </a:lnTo>
                  <a:lnTo>
                    <a:pt x="10919460" y="878840"/>
                  </a:lnTo>
                  <a:lnTo>
                    <a:pt x="10919460" y="175768"/>
                  </a:lnTo>
                  <a:lnTo>
                    <a:pt x="10913178" y="129057"/>
                  </a:lnTo>
                  <a:lnTo>
                    <a:pt x="10895452" y="87074"/>
                  </a:lnTo>
                  <a:lnTo>
                    <a:pt x="10867961" y="51498"/>
                  </a:lnTo>
                  <a:lnTo>
                    <a:pt x="10832385" y="24007"/>
                  </a:lnTo>
                  <a:lnTo>
                    <a:pt x="10790402" y="6281"/>
                  </a:lnTo>
                  <a:lnTo>
                    <a:pt x="1074369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34340" y="1877567"/>
              <a:ext cx="10919460" cy="1054735"/>
            </a:xfrm>
            <a:custGeom>
              <a:avLst/>
              <a:gdLst/>
              <a:ahLst/>
              <a:cxnLst/>
              <a:rect l="l" t="t" r="r" b="b"/>
              <a:pathLst>
                <a:path w="10919460" h="1054735">
                  <a:moveTo>
                    <a:pt x="0" y="175768"/>
                  </a:moveTo>
                  <a:lnTo>
                    <a:pt x="6278" y="129057"/>
                  </a:lnTo>
                  <a:lnTo>
                    <a:pt x="23996" y="87074"/>
                  </a:lnTo>
                  <a:lnTo>
                    <a:pt x="51479" y="51498"/>
                  </a:lnTo>
                  <a:lnTo>
                    <a:pt x="87052" y="24007"/>
                  </a:lnTo>
                  <a:lnTo>
                    <a:pt x="129040" y="6281"/>
                  </a:lnTo>
                  <a:lnTo>
                    <a:pt x="175767" y="0"/>
                  </a:lnTo>
                  <a:lnTo>
                    <a:pt x="10743691" y="0"/>
                  </a:lnTo>
                  <a:lnTo>
                    <a:pt x="10790402" y="6281"/>
                  </a:lnTo>
                  <a:lnTo>
                    <a:pt x="10832385" y="24007"/>
                  </a:lnTo>
                  <a:lnTo>
                    <a:pt x="10867961" y="51498"/>
                  </a:lnTo>
                  <a:lnTo>
                    <a:pt x="10895452" y="87074"/>
                  </a:lnTo>
                  <a:lnTo>
                    <a:pt x="10913178" y="129057"/>
                  </a:lnTo>
                  <a:lnTo>
                    <a:pt x="10919460" y="175768"/>
                  </a:lnTo>
                  <a:lnTo>
                    <a:pt x="10919460" y="878840"/>
                  </a:lnTo>
                  <a:lnTo>
                    <a:pt x="10913178" y="925550"/>
                  </a:lnTo>
                  <a:lnTo>
                    <a:pt x="10895452" y="967533"/>
                  </a:lnTo>
                  <a:lnTo>
                    <a:pt x="10867961" y="1003109"/>
                  </a:lnTo>
                  <a:lnTo>
                    <a:pt x="10832385" y="1030600"/>
                  </a:lnTo>
                  <a:lnTo>
                    <a:pt x="10790402" y="1048326"/>
                  </a:lnTo>
                  <a:lnTo>
                    <a:pt x="10743691" y="1054608"/>
                  </a:lnTo>
                  <a:lnTo>
                    <a:pt x="175767" y="1054608"/>
                  </a:lnTo>
                  <a:lnTo>
                    <a:pt x="129040" y="1048326"/>
                  </a:lnTo>
                  <a:lnTo>
                    <a:pt x="87052" y="1030600"/>
                  </a:lnTo>
                  <a:lnTo>
                    <a:pt x="51479" y="1003109"/>
                  </a:lnTo>
                  <a:lnTo>
                    <a:pt x="23996" y="967533"/>
                  </a:lnTo>
                  <a:lnTo>
                    <a:pt x="6278" y="925550"/>
                  </a:lnTo>
                  <a:lnTo>
                    <a:pt x="0" y="878840"/>
                  </a:lnTo>
                  <a:lnTo>
                    <a:pt x="0" y="1757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04595" y="2113377"/>
            <a:ext cx="7625239" cy="3641862"/>
          </a:xfrm>
          <a:prstGeom prst="rect">
            <a:avLst/>
          </a:prstGeom>
        </p:spPr>
        <p:txBody>
          <a:bodyPr vert="horz" wrap="square" lIns="0" tIns="246221" rIns="0" bIns="0" rtlCol="0">
            <a:spAutoFit/>
          </a:bodyPr>
          <a:lstStyle/>
          <a:p>
            <a:pPr marL="9525">
              <a:spcBef>
                <a:spcPts val="1939"/>
              </a:spcBef>
            </a:pPr>
            <a:r>
              <a:rPr sz="3300" spc="-34" dirty="0">
                <a:solidFill>
                  <a:srgbClr val="FFFFFF"/>
                </a:solidFill>
                <a:latin typeface="Carlito"/>
                <a:cs typeface="Carlito"/>
              </a:rPr>
              <a:t>Para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su </a:t>
            </a:r>
            <a:r>
              <a:rPr sz="3300" spc="-11" dirty="0">
                <a:solidFill>
                  <a:srgbClr val="FFFFFF"/>
                </a:solidFill>
                <a:latin typeface="Carlito"/>
                <a:cs typeface="Carlito"/>
              </a:rPr>
              <a:t>valoración </a:t>
            </a:r>
            <a:r>
              <a:rPr sz="3300" spc="-8" dirty="0">
                <a:solidFill>
                  <a:srgbClr val="FFFFFF"/>
                </a:solidFill>
                <a:latin typeface="Carlito"/>
                <a:cs typeface="Carlito"/>
              </a:rPr>
              <a:t>rige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un </a:t>
            </a:r>
            <a:r>
              <a:rPr sz="3300" spc="-11" dirty="0">
                <a:solidFill>
                  <a:srgbClr val="FFFFFF"/>
                </a:solidFill>
                <a:latin typeface="Carlito"/>
                <a:cs typeface="Carlito"/>
              </a:rPr>
              <a:t>sistema</a:t>
            </a:r>
            <a:r>
              <a:rPr sz="3300" spc="-38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300" spc="-15" dirty="0">
                <a:solidFill>
                  <a:srgbClr val="FFFFFF"/>
                </a:solidFill>
                <a:latin typeface="Carlito"/>
                <a:cs typeface="Carlito"/>
              </a:rPr>
              <a:t>legal</a:t>
            </a:r>
            <a:endParaRPr sz="3300">
              <a:latin typeface="Carlito"/>
              <a:cs typeface="Carlito"/>
            </a:endParaRPr>
          </a:p>
          <a:p>
            <a:pPr marL="320040" marR="546259" indent="-215265">
              <a:lnSpc>
                <a:spcPts val="2805"/>
              </a:lnSpc>
              <a:spcBef>
                <a:spcPts val="1736"/>
              </a:spcBef>
              <a:buFont typeface="Arial"/>
              <a:buChar char="•"/>
              <a:tabLst>
                <a:tab pos="320516" algn="l"/>
              </a:tabLst>
            </a:pPr>
            <a:r>
              <a:rPr sz="2550" spc="-30" dirty="0">
                <a:latin typeface="Carlito"/>
                <a:cs typeface="Carlito"/>
              </a:rPr>
              <a:t>Para </a:t>
            </a:r>
            <a:r>
              <a:rPr sz="2550" spc="-4" dirty="0">
                <a:latin typeface="Carlito"/>
                <a:cs typeface="Carlito"/>
              </a:rPr>
              <a:t>la </a:t>
            </a:r>
            <a:r>
              <a:rPr sz="2550" spc="-8" dirty="0">
                <a:latin typeface="Carlito"/>
                <a:cs typeface="Carlito"/>
              </a:rPr>
              <a:t>condena </a:t>
            </a:r>
            <a:r>
              <a:rPr sz="2550" spc="-4" dirty="0">
                <a:latin typeface="Carlito"/>
                <a:cs typeface="Carlito"/>
              </a:rPr>
              <a:t>o medida </a:t>
            </a:r>
            <a:r>
              <a:rPr sz="2550" spc="-11" dirty="0">
                <a:latin typeface="Carlito"/>
                <a:cs typeface="Carlito"/>
              </a:rPr>
              <a:t>coercitiva, </a:t>
            </a:r>
            <a:r>
              <a:rPr sz="2550" spc="-4" dirty="0">
                <a:latin typeface="Carlito"/>
                <a:cs typeface="Carlito"/>
              </a:rPr>
              <a:t>no es </a:t>
            </a:r>
            <a:r>
              <a:rPr sz="2550" spc="-8" dirty="0">
                <a:latin typeface="Carlito"/>
                <a:cs typeface="Carlito"/>
              </a:rPr>
              <a:t>válido </a:t>
            </a:r>
            <a:r>
              <a:rPr sz="2550" spc="-4" dirty="0">
                <a:latin typeface="Carlito"/>
                <a:cs typeface="Carlito"/>
              </a:rPr>
              <a:t>el  </a:t>
            </a:r>
            <a:r>
              <a:rPr sz="2550" spc="-8" dirty="0">
                <a:latin typeface="Carlito"/>
                <a:cs typeface="Carlito"/>
              </a:rPr>
              <a:t>testimonio único. Debe </a:t>
            </a:r>
            <a:r>
              <a:rPr sz="2550" spc="-11" dirty="0">
                <a:latin typeface="Carlito"/>
                <a:cs typeface="Carlito"/>
              </a:rPr>
              <a:t>estar</a:t>
            </a:r>
            <a:r>
              <a:rPr sz="2550" spc="11" dirty="0">
                <a:latin typeface="Carlito"/>
                <a:cs typeface="Carlito"/>
              </a:rPr>
              <a:t> </a:t>
            </a:r>
            <a:r>
              <a:rPr sz="2550" spc="-15" dirty="0">
                <a:latin typeface="Carlito"/>
                <a:cs typeface="Carlito"/>
              </a:rPr>
              <a:t>corroborado.</a:t>
            </a:r>
            <a:endParaRPr sz="2550">
              <a:latin typeface="Carlito"/>
              <a:cs typeface="Carlito"/>
            </a:endParaRPr>
          </a:p>
          <a:p>
            <a:pPr marL="320040" marR="3810" indent="-215265">
              <a:lnSpc>
                <a:spcPts val="2797"/>
              </a:lnSpc>
              <a:spcBef>
                <a:spcPts val="623"/>
              </a:spcBef>
              <a:buFont typeface="Arial"/>
              <a:buChar char="•"/>
              <a:tabLst>
                <a:tab pos="320516" algn="l"/>
              </a:tabLst>
            </a:pPr>
            <a:r>
              <a:rPr sz="2550" spc="-4" dirty="0">
                <a:latin typeface="Carlito"/>
                <a:cs typeface="Carlito"/>
              </a:rPr>
              <a:t>Si </a:t>
            </a:r>
            <a:r>
              <a:rPr sz="2550" spc="-15" dirty="0">
                <a:latin typeface="Carlito"/>
                <a:cs typeface="Carlito"/>
              </a:rPr>
              <a:t>niega </a:t>
            </a:r>
            <a:r>
              <a:rPr sz="2550" spc="-11" dirty="0">
                <a:latin typeface="Carlito"/>
                <a:cs typeface="Carlito"/>
              </a:rPr>
              <a:t>proporcionar </a:t>
            </a:r>
            <a:r>
              <a:rPr sz="2550" spc="-4" dirty="0">
                <a:latin typeface="Carlito"/>
                <a:cs typeface="Carlito"/>
              </a:rPr>
              <a:t>la identidad del </a:t>
            </a:r>
            <a:r>
              <a:rPr sz="2550" spc="-11" dirty="0">
                <a:latin typeface="Carlito"/>
                <a:cs typeface="Carlito"/>
              </a:rPr>
              <a:t>testigo fuente, </a:t>
            </a:r>
            <a:r>
              <a:rPr sz="2550" spc="-8" dirty="0">
                <a:latin typeface="Carlito"/>
                <a:cs typeface="Carlito"/>
              </a:rPr>
              <a:t>no  </a:t>
            </a:r>
            <a:r>
              <a:rPr sz="2550" spc="-4" dirty="0">
                <a:latin typeface="Carlito"/>
                <a:cs typeface="Carlito"/>
              </a:rPr>
              <a:t>puede </a:t>
            </a:r>
            <a:r>
              <a:rPr sz="2550" dirty="0">
                <a:latin typeface="Carlito"/>
                <a:cs typeface="Carlito"/>
              </a:rPr>
              <a:t>ser </a:t>
            </a:r>
            <a:r>
              <a:rPr sz="2550" spc="-11" dirty="0">
                <a:latin typeface="Carlito"/>
                <a:cs typeface="Carlito"/>
              </a:rPr>
              <a:t>utilizado.</a:t>
            </a:r>
            <a:endParaRPr sz="2550">
              <a:latin typeface="Carlito"/>
              <a:cs typeface="Carlito"/>
            </a:endParaRPr>
          </a:p>
          <a:p>
            <a:pPr marL="320040" marR="1126808" indent="-215265">
              <a:lnSpc>
                <a:spcPts val="2797"/>
              </a:lnSpc>
              <a:spcBef>
                <a:spcPts val="633"/>
              </a:spcBef>
              <a:buFont typeface="Arial"/>
              <a:buChar char="•"/>
              <a:tabLst>
                <a:tab pos="320516" algn="l"/>
              </a:tabLst>
            </a:pPr>
            <a:r>
              <a:rPr sz="2550" spc="-11" dirty="0">
                <a:latin typeface="Carlito"/>
                <a:cs typeface="Carlito"/>
              </a:rPr>
              <a:t>Obligación </a:t>
            </a:r>
            <a:r>
              <a:rPr sz="2550" spc="-4" dirty="0">
                <a:latin typeface="Carlito"/>
                <a:cs typeface="Carlito"/>
              </a:rPr>
              <a:t>de prueba </a:t>
            </a:r>
            <a:r>
              <a:rPr sz="2550" dirty="0">
                <a:latin typeface="Carlito"/>
                <a:cs typeface="Carlito"/>
              </a:rPr>
              <a:t>de </a:t>
            </a:r>
            <a:r>
              <a:rPr sz="2550" spc="-11" dirty="0">
                <a:latin typeface="Carlito"/>
                <a:cs typeface="Carlito"/>
              </a:rPr>
              <a:t>oficio, </a:t>
            </a:r>
            <a:r>
              <a:rPr sz="2550" spc="-15" dirty="0">
                <a:latin typeface="Carlito"/>
                <a:cs typeface="Carlito"/>
              </a:rPr>
              <a:t>para </a:t>
            </a:r>
            <a:r>
              <a:rPr sz="2550" spc="-8" dirty="0">
                <a:latin typeface="Carlito"/>
                <a:cs typeface="Carlito"/>
              </a:rPr>
              <a:t>obtener </a:t>
            </a:r>
            <a:r>
              <a:rPr sz="2550" spc="-4" dirty="0">
                <a:latin typeface="Carlito"/>
                <a:cs typeface="Carlito"/>
              </a:rPr>
              <a:t>el  </a:t>
            </a:r>
            <a:r>
              <a:rPr sz="2550" spc="-8" dirty="0">
                <a:latin typeface="Carlito"/>
                <a:cs typeface="Carlito"/>
              </a:rPr>
              <a:t>testimonio </a:t>
            </a:r>
            <a:r>
              <a:rPr sz="2550" spc="-11" dirty="0">
                <a:latin typeface="Carlito"/>
                <a:cs typeface="Carlito"/>
              </a:rPr>
              <a:t>fuente.</a:t>
            </a:r>
            <a:endParaRPr sz="2550">
              <a:latin typeface="Carlito"/>
              <a:cs typeface="Carli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48748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LA</a:t>
            </a:r>
            <a:r>
              <a:rPr sz="3300" spc="-64" dirty="0"/>
              <a:t> </a:t>
            </a:r>
            <a:r>
              <a:rPr sz="3300" dirty="0"/>
              <a:t>PERICIA</a:t>
            </a:r>
          </a:p>
        </p:txBody>
      </p:sp>
      <p:sp>
        <p:nvSpPr>
          <p:cNvPr id="3" name="object 3"/>
          <p:cNvSpPr/>
          <p:nvPr/>
        </p:nvSpPr>
        <p:spPr>
          <a:xfrm>
            <a:off x="1988058" y="2520316"/>
            <a:ext cx="9518142" cy="214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200502" y="2682965"/>
            <a:ext cx="9305697" cy="1747497"/>
          </a:xfrm>
          <a:prstGeom prst="rect">
            <a:avLst/>
          </a:prstGeom>
        </p:spPr>
        <p:txBody>
          <a:bodyPr vert="horz" wrap="square" lIns="0" tIns="48101" rIns="0" bIns="0" rtlCol="0">
            <a:spAutoFit/>
          </a:bodyPr>
          <a:lstStyle/>
          <a:p>
            <a:pPr marL="9525" marR="3810">
              <a:lnSpc>
                <a:spcPct val="91500"/>
              </a:lnSpc>
              <a:spcBef>
                <a:spcPts val="379"/>
              </a:spcBef>
            </a:pPr>
            <a:r>
              <a:rPr sz="3000" spc="-4" dirty="0">
                <a:latin typeface="Carlito"/>
                <a:cs typeface="Carlito"/>
              </a:rPr>
              <a:t>Es la </a:t>
            </a:r>
            <a:r>
              <a:rPr sz="3000" spc="-8" dirty="0">
                <a:latin typeface="Carlito"/>
                <a:cs typeface="Carlito"/>
              </a:rPr>
              <a:t>comunicación </a:t>
            </a:r>
            <a:r>
              <a:rPr sz="3000" spc="-4" dirty="0">
                <a:latin typeface="Carlito"/>
                <a:cs typeface="Carlito"/>
              </a:rPr>
              <a:t>de </a:t>
            </a:r>
            <a:r>
              <a:rPr sz="3000" spc="-11" dirty="0">
                <a:latin typeface="Carlito"/>
                <a:cs typeface="Carlito"/>
              </a:rPr>
              <a:t>conocimiento  </a:t>
            </a:r>
            <a:r>
              <a:rPr sz="3000" spc="-8" dirty="0">
                <a:latin typeface="Carlito"/>
                <a:cs typeface="Carlito"/>
              </a:rPr>
              <a:t>especializado </a:t>
            </a:r>
            <a:r>
              <a:rPr sz="3000" spc="-4" dirty="0">
                <a:latin typeface="Carlito"/>
                <a:cs typeface="Carlito"/>
              </a:rPr>
              <a:t>de </a:t>
            </a:r>
            <a:r>
              <a:rPr sz="3000" spc="-19" dirty="0">
                <a:latin typeface="Carlito"/>
                <a:cs typeface="Carlito"/>
              </a:rPr>
              <a:t>naturaleza </a:t>
            </a:r>
            <a:r>
              <a:rPr sz="3000" spc="-8" dirty="0">
                <a:latin typeface="Carlito"/>
                <a:cs typeface="Carlito"/>
              </a:rPr>
              <a:t>científica, </a:t>
            </a:r>
            <a:r>
              <a:rPr sz="3000" spc="-11" dirty="0">
                <a:latin typeface="Carlito"/>
                <a:cs typeface="Carlito"/>
              </a:rPr>
              <a:t>técnica,  artística </a:t>
            </a:r>
            <a:r>
              <a:rPr sz="3000" spc="-4" dirty="0">
                <a:latin typeface="Carlito"/>
                <a:cs typeface="Carlito"/>
              </a:rPr>
              <a:t>o de </a:t>
            </a:r>
            <a:r>
              <a:rPr sz="3000" spc="-11" dirty="0">
                <a:latin typeface="Carlito"/>
                <a:cs typeface="Carlito"/>
              </a:rPr>
              <a:t>experiencia </a:t>
            </a:r>
            <a:r>
              <a:rPr sz="3000" spc="-8" dirty="0">
                <a:latin typeface="Carlito"/>
                <a:cs typeface="Carlito"/>
              </a:rPr>
              <a:t>calificada, </a:t>
            </a:r>
            <a:r>
              <a:rPr sz="3000" spc="-11" dirty="0">
                <a:latin typeface="Carlito"/>
                <a:cs typeface="Carlito"/>
              </a:rPr>
              <a:t>sobre </a:t>
            </a:r>
            <a:r>
              <a:rPr sz="3000" spc="-4" dirty="0">
                <a:latin typeface="Carlito"/>
                <a:cs typeface="Carlito"/>
              </a:rPr>
              <a:t>lo </a:t>
            </a:r>
            <a:r>
              <a:rPr sz="3000" spc="-8" dirty="0">
                <a:latin typeface="Carlito"/>
                <a:cs typeface="Carlito"/>
              </a:rPr>
              <a:t>que  </a:t>
            </a:r>
            <a:r>
              <a:rPr sz="3000" spc="-4" dirty="0">
                <a:latin typeface="Carlito"/>
                <a:cs typeface="Carlito"/>
              </a:rPr>
              <a:t>es </a:t>
            </a:r>
            <a:r>
              <a:rPr sz="3000" spc="-11" dirty="0">
                <a:latin typeface="Carlito"/>
                <a:cs typeface="Carlito"/>
              </a:rPr>
              <a:t>objeto </a:t>
            </a:r>
            <a:r>
              <a:rPr sz="3000" spc="-4" dirty="0">
                <a:latin typeface="Carlito"/>
                <a:cs typeface="Carlito"/>
              </a:rPr>
              <a:t>de prueba. Debe ser</a:t>
            </a:r>
            <a:r>
              <a:rPr sz="3000" spc="-8" dirty="0">
                <a:latin typeface="Carlito"/>
                <a:cs typeface="Carlito"/>
              </a:rPr>
              <a:t> imprescindible.</a:t>
            </a:r>
            <a:endParaRPr sz="3000" dirty="0">
              <a:latin typeface="Carlito"/>
              <a:cs typeface="Carlit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44938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LA</a:t>
            </a:r>
            <a:r>
              <a:rPr sz="3300" spc="-64" dirty="0"/>
              <a:t> </a:t>
            </a:r>
            <a:r>
              <a:rPr sz="3300" dirty="0"/>
              <a:t>PERICIA</a:t>
            </a:r>
          </a:p>
        </p:txBody>
      </p:sp>
      <p:sp>
        <p:nvSpPr>
          <p:cNvPr id="3" name="object 3"/>
          <p:cNvSpPr/>
          <p:nvPr/>
        </p:nvSpPr>
        <p:spPr>
          <a:xfrm>
            <a:off x="1769744" y="2483738"/>
            <a:ext cx="9736456" cy="2471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992021" y="2655474"/>
            <a:ext cx="9514179" cy="2064669"/>
          </a:xfrm>
          <a:prstGeom prst="rect">
            <a:avLst/>
          </a:prstGeom>
        </p:spPr>
        <p:txBody>
          <a:bodyPr vert="horz" wrap="square" lIns="0" tIns="46673" rIns="0" bIns="0" rtlCol="0">
            <a:spAutoFit/>
          </a:bodyPr>
          <a:lstStyle/>
          <a:p>
            <a:pPr marL="9525" marR="3810">
              <a:lnSpc>
                <a:spcPct val="91500"/>
              </a:lnSpc>
              <a:spcBef>
                <a:spcPts val="368"/>
              </a:spcBef>
            </a:pPr>
            <a:r>
              <a:rPr sz="2850" spc="-4" dirty="0">
                <a:latin typeface="Carlito"/>
                <a:cs typeface="Carlito"/>
              </a:rPr>
              <a:t>La </a:t>
            </a:r>
            <a:r>
              <a:rPr sz="2850" spc="-11" dirty="0">
                <a:latin typeface="Carlito"/>
                <a:cs typeface="Carlito"/>
              </a:rPr>
              <a:t>diferencia entre </a:t>
            </a:r>
            <a:r>
              <a:rPr sz="2850" dirty="0">
                <a:latin typeface="Carlito"/>
                <a:cs typeface="Carlito"/>
              </a:rPr>
              <a:t>el </a:t>
            </a:r>
            <a:r>
              <a:rPr sz="2850" spc="-8" dirty="0">
                <a:latin typeface="Carlito"/>
                <a:cs typeface="Carlito"/>
              </a:rPr>
              <a:t>perito </a:t>
            </a:r>
            <a:r>
              <a:rPr sz="2850" dirty="0">
                <a:latin typeface="Carlito"/>
                <a:cs typeface="Carlito"/>
              </a:rPr>
              <a:t>y el </a:t>
            </a:r>
            <a:r>
              <a:rPr sz="2850" spc="-15" dirty="0">
                <a:latin typeface="Carlito"/>
                <a:cs typeface="Carlito"/>
              </a:rPr>
              <a:t>testigo técnico, </a:t>
            </a:r>
            <a:r>
              <a:rPr sz="2850" dirty="0">
                <a:latin typeface="Carlito"/>
                <a:cs typeface="Carlito"/>
              </a:rPr>
              <a:t>es  que la </a:t>
            </a:r>
            <a:r>
              <a:rPr sz="2850" spc="-4" dirty="0">
                <a:latin typeface="Carlito"/>
                <a:cs typeface="Carlito"/>
              </a:rPr>
              <a:t>pericia </a:t>
            </a:r>
            <a:r>
              <a:rPr sz="2850" dirty="0">
                <a:latin typeface="Carlito"/>
                <a:cs typeface="Carlito"/>
              </a:rPr>
              <a:t>se </a:t>
            </a:r>
            <a:r>
              <a:rPr sz="2850" spc="-8" dirty="0">
                <a:latin typeface="Carlito"/>
                <a:cs typeface="Carlito"/>
              </a:rPr>
              <a:t>ordena </a:t>
            </a:r>
            <a:r>
              <a:rPr sz="2850" dirty="0">
                <a:latin typeface="Carlito"/>
                <a:cs typeface="Carlito"/>
              </a:rPr>
              <a:t>de </a:t>
            </a:r>
            <a:r>
              <a:rPr sz="2850" spc="-15" dirty="0">
                <a:latin typeface="Carlito"/>
                <a:cs typeface="Carlito"/>
              </a:rPr>
              <a:t>forma </a:t>
            </a:r>
            <a:r>
              <a:rPr sz="2850" spc="-8" dirty="0">
                <a:latin typeface="Carlito"/>
                <a:cs typeface="Carlito"/>
              </a:rPr>
              <a:t>predeterminada </a:t>
            </a:r>
            <a:r>
              <a:rPr sz="2850" dirty="0">
                <a:latin typeface="Carlito"/>
                <a:cs typeface="Carlito"/>
              </a:rPr>
              <a:t>a  </a:t>
            </a:r>
            <a:r>
              <a:rPr sz="2850" spc="-4" dirty="0">
                <a:latin typeface="Carlito"/>
                <a:cs typeface="Carlito"/>
              </a:rPr>
              <a:t>un </a:t>
            </a:r>
            <a:r>
              <a:rPr sz="2850" spc="-11" dirty="0">
                <a:latin typeface="Carlito"/>
                <a:cs typeface="Carlito"/>
              </a:rPr>
              <a:t>experto </a:t>
            </a:r>
            <a:r>
              <a:rPr sz="2850" dirty="0">
                <a:latin typeface="Carlito"/>
                <a:cs typeface="Carlito"/>
              </a:rPr>
              <a:t>que </a:t>
            </a:r>
            <a:r>
              <a:rPr sz="2850" spc="-4" dirty="0">
                <a:latin typeface="Carlito"/>
                <a:cs typeface="Carlito"/>
              </a:rPr>
              <a:t>no </a:t>
            </a:r>
            <a:r>
              <a:rPr sz="2850" dirty="0">
                <a:latin typeface="Carlito"/>
                <a:cs typeface="Carlito"/>
              </a:rPr>
              <a:t>tiene </a:t>
            </a:r>
            <a:r>
              <a:rPr sz="2850" spc="-11" dirty="0">
                <a:latin typeface="Carlito"/>
                <a:cs typeface="Carlito"/>
              </a:rPr>
              <a:t>conocimiento </a:t>
            </a:r>
            <a:r>
              <a:rPr sz="2850" spc="-4" dirty="0">
                <a:latin typeface="Carlito"/>
                <a:cs typeface="Carlito"/>
              </a:rPr>
              <a:t>de </a:t>
            </a:r>
            <a:r>
              <a:rPr sz="2850" dirty="0">
                <a:latin typeface="Carlito"/>
                <a:cs typeface="Carlito"/>
              </a:rPr>
              <a:t>los </a:t>
            </a:r>
            <a:r>
              <a:rPr sz="2850" spc="-4" dirty="0">
                <a:latin typeface="Carlito"/>
                <a:cs typeface="Carlito"/>
              </a:rPr>
              <a:t>hechos;  </a:t>
            </a:r>
            <a:r>
              <a:rPr sz="2850" spc="-11" dirty="0">
                <a:latin typeface="Carlito"/>
                <a:cs typeface="Carlito"/>
              </a:rPr>
              <a:t>mientras </a:t>
            </a:r>
            <a:r>
              <a:rPr sz="2850" dirty="0">
                <a:latin typeface="Carlito"/>
                <a:cs typeface="Carlito"/>
              </a:rPr>
              <a:t>que el </a:t>
            </a:r>
            <a:r>
              <a:rPr sz="2850" spc="-15" dirty="0">
                <a:latin typeface="Carlito"/>
                <a:cs typeface="Carlito"/>
              </a:rPr>
              <a:t>testigo </a:t>
            </a:r>
            <a:r>
              <a:rPr sz="2850" spc="-8" dirty="0">
                <a:latin typeface="Carlito"/>
                <a:cs typeface="Carlito"/>
              </a:rPr>
              <a:t>técnico </a:t>
            </a:r>
            <a:r>
              <a:rPr sz="2850" dirty="0">
                <a:latin typeface="Carlito"/>
                <a:cs typeface="Carlito"/>
              </a:rPr>
              <a:t>es </a:t>
            </a:r>
            <a:r>
              <a:rPr sz="2850" spc="-4" dirty="0">
                <a:latin typeface="Carlito"/>
                <a:cs typeface="Carlito"/>
              </a:rPr>
              <a:t>un </a:t>
            </a:r>
            <a:r>
              <a:rPr sz="2850" spc="-15" dirty="0">
                <a:latin typeface="Carlito"/>
                <a:cs typeface="Carlito"/>
              </a:rPr>
              <a:t>experto </a:t>
            </a:r>
            <a:r>
              <a:rPr sz="2850" dirty="0">
                <a:latin typeface="Carlito"/>
                <a:cs typeface="Carlito"/>
              </a:rPr>
              <a:t>que  </a:t>
            </a:r>
            <a:r>
              <a:rPr sz="2850" spc="-8" dirty="0">
                <a:latin typeface="Carlito"/>
                <a:cs typeface="Carlito"/>
              </a:rPr>
              <a:t>conoce </a:t>
            </a:r>
            <a:r>
              <a:rPr sz="2850" dirty="0">
                <a:latin typeface="Carlito"/>
                <a:cs typeface="Carlito"/>
              </a:rPr>
              <a:t>los </a:t>
            </a:r>
            <a:r>
              <a:rPr sz="2850" spc="-4" dirty="0">
                <a:latin typeface="Carlito"/>
                <a:cs typeface="Carlito"/>
              </a:rPr>
              <a:t>hechos </a:t>
            </a:r>
            <a:r>
              <a:rPr sz="2850" dirty="0">
                <a:latin typeface="Carlito"/>
                <a:cs typeface="Carlito"/>
              </a:rPr>
              <a:t>de </a:t>
            </a:r>
            <a:r>
              <a:rPr sz="2850" spc="-15" dirty="0">
                <a:latin typeface="Carlito"/>
                <a:cs typeface="Carlito"/>
              </a:rPr>
              <a:t>forma</a:t>
            </a:r>
            <a:r>
              <a:rPr sz="2850" spc="-34" dirty="0">
                <a:latin typeface="Carlito"/>
                <a:cs typeface="Carlito"/>
              </a:rPr>
              <a:t> </a:t>
            </a:r>
            <a:r>
              <a:rPr sz="2850" spc="-8" dirty="0">
                <a:latin typeface="Carlito"/>
                <a:cs typeface="Carlito"/>
              </a:rPr>
              <a:t>espontánea.</a:t>
            </a:r>
            <a:endParaRPr sz="2850" dirty="0">
              <a:latin typeface="Carlito"/>
              <a:cs typeface="Carlito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6" y="1343083"/>
            <a:ext cx="845629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/>
              <a:t>EL </a:t>
            </a:r>
            <a:r>
              <a:rPr sz="3000" spc="-19" dirty="0"/>
              <a:t>CAREO </a:t>
            </a:r>
            <a:r>
              <a:rPr sz="3000" spc="-4" dirty="0"/>
              <a:t>(Arts. 182 al 183 del</a:t>
            </a:r>
            <a:r>
              <a:rPr sz="3000" spc="45" dirty="0"/>
              <a:t> </a:t>
            </a:r>
            <a:r>
              <a:rPr sz="3000" spc="-8" dirty="0"/>
              <a:t>CPP)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74518" y="2505456"/>
            <a:ext cx="5540882" cy="3742944"/>
            <a:chOff x="2467355" y="2197607"/>
            <a:chExt cx="6556375" cy="4095115"/>
          </a:xfrm>
        </p:grpSpPr>
        <p:sp>
          <p:nvSpPr>
            <p:cNvPr id="4" name="object 4"/>
            <p:cNvSpPr/>
            <p:nvPr/>
          </p:nvSpPr>
          <p:spPr>
            <a:xfrm>
              <a:off x="2503931" y="2263139"/>
              <a:ext cx="6344412" cy="3851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467355" y="2197607"/>
              <a:ext cx="6556248" cy="4094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563367" y="2302763"/>
              <a:ext cx="6230111" cy="373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46527" y="2584324"/>
            <a:ext cx="5274284" cy="2664833"/>
          </a:xfrm>
          <a:prstGeom prst="rect">
            <a:avLst/>
          </a:prstGeom>
        </p:spPr>
        <p:txBody>
          <a:bodyPr vert="horz" wrap="square" lIns="0" tIns="115253" rIns="0" bIns="0" rtlCol="0">
            <a:spAutoFit/>
          </a:bodyPr>
          <a:lstStyle/>
          <a:p>
            <a:pPr marL="251460" marR="246221" indent="953" algn="ctr">
              <a:lnSpc>
                <a:spcPct val="91600"/>
              </a:lnSpc>
              <a:spcBef>
                <a:spcPts val="907"/>
              </a:spcBef>
            </a:pPr>
            <a:r>
              <a:rPr sz="3600" spc="-4" dirty="0">
                <a:latin typeface="Carlito"/>
                <a:cs typeface="Carlito"/>
              </a:rPr>
              <a:t>Es </a:t>
            </a:r>
            <a:r>
              <a:rPr sz="3600" dirty="0">
                <a:latin typeface="Carlito"/>
                <a:cs typeface="Carlito"/>
              </a:rPr>
              <a:t>el </a:t>
            </a:r>
            <a:r>
              <a:rPr sz="3600" spc="-19" dirty="0">
                <a:latin typeface="Carlito"/>
                <a:cs typeface="Carlito"/>
              </a:rPr>
              <a:t>enfrentamiento  recíproco </a:t>
            </a:r>
            <a:r>
              <a:rPr sz="3600" spc="-4" dirty="0">
                <a:latin typeface="Carlito"/>
                <a:cs typeface="Carlito"/>
              </a:rPr>
              <a:t>de</a:t>
            </a:r>
            <a:r>
              <a:rPr sz="3600" spc="-30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versiones  contradictorias, </a:t>
            </a:r>
            <a:r>
              <a:rPr sz="3600" spc="-19" dirty="0">
                <a:latin typeface="Carlito"/>
                <a:cs typeface="Carlito"/>
              </a:rPr>
              <a:t>entre  </a:t>
            </a:r>
            <a:r>
              <a:rPr sz="3600" spc="-4" dirty="0">
                <a:latin typeface="Carlito"/>
                <a:cs typeface="Carlito"/>
              </a:rPr>
              <a:t>dos </a:t>
            </a:r>
            <a:r>
              <a:rPr sz="3600" dirty="0">
                <a:latin typeface="Carlito"/>
                <a:cs typeface="Carlito"/>
              </a:rPr>
              <a:t>o más </a:t>
            </a:r>
            <a:r>
              <a:rPr sz="3600" spc="-19" dirty="0">
                <a:latin typeface="Carlito"/>
                <a:cs typeface="Carlito"/>
              </a:rPr>
              <a:t>órganos </a:t>
            </a:r>
            <a:r>
              <a:rPr sz="3600" spc="-4" dirty="0">
                <a:latin typeface="Carlito"/>
                <a:cs typeface="Carlito"/>
              </a:rPr>
              <a:t>de  prueba.</a:t>
            </a:r>
            <a:endParaRPr sz="3600" dirty="0">
              <a:latin typeface="Carlito"/>
              <a:cs typeface="Carli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060" y="980314"/>
            <a:ext cx="7973340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/>
              <a:t>EL </a:t>
            </a:r>
            <a:r>
              <a:rPr sz="3000" spc="-19" dirty="0"/>
              <a:t>CAREO </a:t>
            </a:r>
            <a:r>
              <a:rPr sz="3000" spc="-4" dirty="0"/>
              <a:t>(Arts. 182 al </a:t>
            </a:r>
            <a:r>
              <a:rPr sz="3000" dirty="0"/>
              <a:t>183 </a:t>
            </a:r>
            <a:r>
              <a:rPr sz="3000" spc="-4" dirty="0"/>
              <a:t>del</a:t>
            </a:r>
            <a:r>
              <a:rPr sz="3000" spc="41" dirty="0"/>
              <a:t> </a:t>
            </a:r>
            <a:r>
              <a:rPr sz="3000" spc="-8" dirty="0"/>
              <a:t>CPP)</a:t>
            </a:r>
            <a:endParaRPr sz="3000" dirty="0"/>
          </a:p>
        </p:txBody>
      </p:sp>
      <p:sp>
        <p:nvSpPr>
          <p:cNvPr id="3" name="object 3"/>
          <p:cNvSpPr/>
          <p:nvPr/>
        </p:nvSpPr>
        <p:spPr>
          <a:xfrm>
            <a:off x="3120771" y="2542033"/>
            <a:ext cx="1883093" cy="422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527299" y="2553748"/>
            <a:ext cx="1072039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Impu</a:t>
            </a:r>
            <a:r>
              <a:rPr sz="2100" spc="-38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4441" y="2532888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4">
                <a:moveTo>
                  <a:pt x="1054607" y="0"/>
                </a:moveTo>
                <a:lnTo>
                  <a:pt x="1054607" y="147065"/>
                </a:lnTo>
                <a:lnTo>
                  <a:pt x="294131" y="147065"/>
                </a:lnTo>
                <a:lnTo>
                  <a:pt x="294131" y="0"/>
                </a:lnTo>
                <a:lnTo>
                  <a:pt x="0" y="294131"/>
                </a:lnTo>
                <a:lnTo>
                  <a:pt x="294131" y="588263"/>
                </a:lnTo>
                <a:lnTo>
                  <a:pt x="294131" y="441198"/>
                </a:lnTo>
                <a:lnTo>
                  <a:pt x="1054607" y="441198"/>
                </a:lnTo>
                <a:lnTo>
                  <a:pt x="1054607" y="588263"/>
                </a:lnTo>
                <a:lnTo>
                  <a:pt x="1348739" y="294131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129147" y="2570589"/>
            <a:ext cx="1877378" cy="365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6533580" y="2553748"/>
            <a:ext cx="1072039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Impu</a:t>
            </a:r>
            <a:r>
              <a:rPr sz="2100" spc="-38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0771" y="3582144"/>
            <a:ext cx="1883093" cy="422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3527299" y="3594125"/>
            <a:ext cx="1072515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Imp</a:t>
            </a:r>
            <a:r>
              <a:rPr sz="2100" spc="-15" dirty="0">
                <a:latin typeface="Carlito"/>
                <a:cs typeface="Carlito"/>
              </a:rPr>
              <a:t>u</a:t>
            </a:r>
            <a:r>
              <a:rPr sz="2100" spc="-34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4441" y="3574161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5">
                <a:moveTo>
                  <a:pt x="1054607" y="0"/>
                </a:moveTo>
                <a:lnTo>
                  <a:pt x="1054607" y="147065"/>
                </a:lnTo>
                <a:lnTo>
                  <a:pt x="294131" y="147065"/>
                </a:lnTo>
                <a:lnTo>
                  <a:pt x="294131" y="0"/>
                </a:lnTo>
                <a:lnTo>
                  <a:pt x="0" y="294131"/>
                </a:lnTo>
                <a:lnTo>
                  <a:pt x="294131" y="588263"/>
                </a:lnTo>
                <a:lnTo>
                  <a:pt x="294131" y="441197"/>
                </a:lnTo>
                <a:lnTo>
                  <a:pt x="1054607" y="441197"/>
                </a:lnTo>
                <a:lnTo>
                  <a:pt x="1054607" y="588263"/>
                </a:lnTo>
                <a:lnTo>
                  <a:pt x="1348739" y="294131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129147" y="3610737"/>
            <a:ext cx="1877378" cy="36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6519864" y="3594125"/>
            <a:ext cx="1098709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Ag</a:t>
            </a:r>
            <a:r>
              <a:rPr sz="2100" spc="-53" dirty="0">
                <a:latin typeface="Carlito"/>
                <a:cs typeface="Carlito"/>
              </a:rPr>
              <a:t>r</a:t>
            </a:r>
            <a:r>
              <a:rPr sz="2100" spc="-38" dirty="0">
                <a:latin typeface="Carlito"/>
                <a:cs typeface="Carlito"/>
              </a:rPr>
              <a:t>a</a:t>
            </a:r>
            <a:r>
              <a:rPr sz="2100" spc="-4" dirty="0">
                <a:latin typeface="Carlito"/>
                <a:cs typeface="Carlito"/>
              </a:rPr>
              <a:t>v</a:t>
            </a:r>
            <a:r>
              <a:rPr sz="2100" spc="-15" dirty="0">
                <a:latin typeface="Carlito"/>
                <a:cs typeface="Carlito"/>
              </a:rPr>
              <a:t>i</a:t>
            </a:r>
            <a:r>
              <a:rPr sz="2100" spc="-4" dirty="0">
                <a:latin typeface="Carlito"/>
                <a:cs typeface="Carlito"/>
              </a:rPr>
              <a:t>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0771" y="3033504"/>
            <a:ext cx="1883093" cy="422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3527299" y="3044819"/>
            <a:ext cx="1072515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Imp</a:t>
            </a:r>
            <a:r>
              <a:rPr sz="2100" spc="-15" dirty="0">
                <a:latin typeface="Carlito"/>
                <a:cs typeface="Carlito"/>
              </a:rPr>
              <a:t>u</a:t>
            </a:r>
            <a:r>
              <a:rPr sz="2100" spc="-34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44441" y="3024378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5">
                <a:moveTo>
                  <a:pt x="1054607" y="0"/>
                </a:moveTo>
                <a:lnTo>
                  <a:pt x="1054607" y="147066"/>
                </a:lnTo>
                <a:lnTo>
                  <a:pt x="294131" y="147066"/>
                </a:lnTo>
                <a:lnTo>
                  <a:pt x="294131" y="0"/>
                </a:lnTo>
                <a:lnTo>
                  <a:pt x="0" y="294132"/>
                </a:lnTo>
                <a:lnTo>
                  <a:pt x="294131" y="588263"/>
                </a:lnTo>
                <a:lnTo>
                  <a:pt x="294131" y="441198"/>
                </a:lnTo>
                <a:lnTo>
                  <a:pt x="1054607" y="441198"/>
                </a:lnTo>
                <a:lnTo>
                  <a:pt x="1054607" y="588263"/>
                </a:lnTo>
                <a:lnTo>
                  <a:pt x="1348739" y="294132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6129147" y="3062088"/>
            <a:ext cx="1877378" cy="364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6683312" y="3044819"/>
            <a:ext cx="772477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91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e</a:t>
            </a:r>
            <a:r>
              <a:rPr sz="2100" spc="-34" dirty="0">
                <a:latin typeface="Carlito"/>
                <a:cs typeface="Carlito"/>
              </a:rPr>
              <a:t>s</a:t>
            </a:r>
            <a:r>
              <a:rPr sz="2100" spc="-4" dirty="0">
                <a:latin typeface="Carlito"/>
                <a:cs typeface="Carlito"/>
              </a:rPr>
              <a:t>t</a:t>
            </a:r>
            <a:r>
              <a:rPr sz="2100" spc="-11" dirty="0">
                <a:latin typeface="Carlito"/>
                <a:cs typeface="Carlito"/>
              </a:rPr>
              <a:t>i</a:t>
            </a:r>
            <a:r>
              <a:rPr sz="2100" spc="-23" dirty="0">
                <a:latin typeface="Carlito"/>
                <a:cs typeface="Carlito"/>
              </a:rPr>
              <a:t>g</a:t>
            </a:r>
            <a:r>
              <a:rPr sz="2100" spc="-4" dirty="0">
                <a:latin typeface="Carlito"/>
                <a:cs typeface="Carlito"/>
              </a:rPr>
              <a:t>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20771" y="4225672"/>
            <a:ext cx="1883093" cy="422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3513583" y="4237672"/>
            <a:ext cx="1098233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5" dirty="0">
                <a:latin typeface="Carlito"/>
                <a:cs typeface="Carlito"/>
              </a:rPr>
              <a:t>Agraviado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4441" y="4216527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5">
                <a:moveTo>
                  <a:pt x="1054607" y="0"/>
                </a:moveTo>
                <a:lnTo>
                  <a:pt x="1054607" y="147065"/>
                </a:lnTo>
                <a:lnTo>
                  <a:pt x="294131" y="147065"/>
                </a:lnTo>
                <a:lnTo>
                  <a:pt x="294131" y="0"/>
                </a:lnTo>
                <a:lnTo>
                  <a:pt x="0" y="294131"/>
                </a:lnTo>
                <a:lnTo>
                  <a:pt x="294131" y="588263"/>
                </a:lnTo>
                <a:lnTo>
                  <a:pt x="294131" y="441197"/>
                </a:lnTo>
                <a:lnTo>
                  <a:pt x="1054607" y="441197"/>
                </a:lnTo>
                <a:lnTo>
                  <a:pt x="1054607" y="588263"/>
                </a:lnTo>
                <a:lnTo>
                  <a:pt x="1348739" y="294131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6129147" y="4254227"/>
            <a:ext cx="1877378" cy="36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6519863" y="4237672"/>
            <a:ext cx="1098233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5" dirty="0">
                <a:latin typeface="Carlito"/>
                <a:cs typeface="Carlito"/>
              </a:rPr>
              <a:t>Agraviado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20771" y="4722876"/>
            <a:ext cx="1883093" cy="422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3513583" y="4734878"/>
            <a:ext cx="1098233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5" dirty="0">
                <a:latin typeface="Carlito"/>
                <a:cs typeface="Carlito"/>
              </a:rPr>
              <a:t>Agraviado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44441" y="4713732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5">
                <a:moveTo>
                  <a:pt x="1054607" y="0"/>
                </a:moveTo>
                <a:lnTo>
                  <a:pt x="1054607" y="147065"/>
                </a:lnTo>
                <a:lnTo>
                  <a:pt x="294131" y="147065"/>
                </a:lnTo>
                <a:lnTo>
                  <a:pt x="294131" y="0"/>
                </a:lnTo>
                <a:lnTo>
                  <a:pt x="0" y="294132"/>
                </a:lnTo>
                <a:lnTo>
                  <a:pt x="294131" y="588264"/>
                </a:lnTo>
                <a:lnTo>
                  <a:pt x="294131" y="441198"/>
                </a:lnTo>
                <a:lnTo>
                  <a:pt x="1054607" y="441198"/>
                </a:lnTo>
                <a:lnTo>
                  <a:pt x="1054607" y="588264"/>
                </a:lnTo>
                <a:lnTo>
                  <a:pt x="1348739" y="294132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129147" y="4751451"/>
            <a:ext cx="1877378" cy="364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6683312" y="4734878"/>
            <a:ext cx="772477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91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e</a:t>
            </a:r>
            <a:r>
              <a:rPr sz="2100" spc="-34" dirty="0">
                <a:latin typeface="Carlito"/>
                <a:cs typeface="Carlito"/>
              </a:rPr>
              <a:t>s</a:t>
            </a:r>
            <a:r>
              <a:rPr sz="2100" spc="-4" dirty="0">
                <a:latin typeface="Carlito"/>
                <a:cs typeface="Carlito"/>
              </a:rPr>
              <a:t>ti</a:t>
            </a:r>
            <a:r>
              <a:rPr sz="2100" spc="-26" dirty="0">
                <a:latin typeface="Carlito"/>
                <a:cs typeface="Carlito"/>
              </a:rPr>
              <a:t>g</a:t>
            </a:r>
            <a:r>
              <a:rPr sz="2100" spc="-4" dirty="0">
                <a:latin typeface="Carlito"/>
                <a:cs typeface="Carlito"/>
              </a:rPr>
              <a:t>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20771" y="5284090"/>
            <a:ext cx="1883093" cy="422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3677032" y="5296738"/>
            <a:ext cx="772477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91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e</a:t>
            </a:r>
            <a:r>
              <a:rPr sz="2100" spc="-34" dirty="0">
                <a:latin typeface="Carlito"/>
                <a:cs typeface="Carlito"/>
              </a:rPr>
              <a:t>s</a:t>
            </a:r>
            <a:r>
              <a:rPr sz="2100" spc="-4" dirty="0">
                <a:latin typeface="Carlito"/>
                <a:cs typeface="Carlito"/>
              </a:rPr>
              <a:t>ti</a:t>
            </a:r>
            <a:r>
              <a:rPr sz="2100" spc="-26" dirty="0">
                <a:latin typeface="Carlito"/>
                <a:cs typeface="Carlito"/>
              </a:rPr>
              <a:t>g</a:t>
            </a:r>
            <a:r>
              <a:rPr sz="2100" spc="-4" dirty="0">
                <a:latin typeface="Carlito"/>
                <a:cs typeface="Carlito"/>
              </a:rPr>
              <a:t>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44441" y="5276088"/>
            <a:ext cx="1011555" cy="441484"/>
          </a:xfrm>
          <a:custGeom>
            <a:avLst/>
            <a:gdLst/>
            <a:ahLst/>
            <a:cxnLst/>
            <a:rect l="l" t="t" r="r" b="b"/>
            <a:pathLst>
              <a:path w="1348739" h="588645">
                <a:moveTo>
                  <a:pt x="1054607" y="0"/>
                </a:moveTo>
                <a:lnTo>
                  <a:pt x="1054607" y="147065"/>
                </a:lnTo>
                <a:lnTo>
                  <a:pt x="294131" y="147065"/>
                </a:lnTo>
                <a:lnTo>
                  <a:pt x="294131" y="0"/>
                </a:lnTo>
                <a:lnTo>
                  <a:pt x="0" y="294131"/>
                </a:lnTo>
                <a:lnTo>
                  <a:pt x="294131" y="588263"/>
                </a:lnTo>
                <a:lnTo>
                  <a:pt x="294131" y="441197"/>
                </a:lnTo>
                <a:lnTo>
                  <a:pt x="1054607" y="441197"/>
                </a:lnTo>
                <a:lnTo>
                  <a:pt x="1054607" y="588263"/>
                </a:lnTo>
                <a:lnTo>
                  <a:pt x="1348739" y="294131"/>
                </a:lnTo>
                <a:lnTo>
                  <a:pt x="1054607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6129147" y="5312666"/>
            <a:ext cx="1877378" cy="365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6683312" y="5296738"/>
            <a:ext cx="772477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91" dirty="0">
                <a:latin typeface="Carlito"/>
                <a:cs typeface="Carlito"/>
              </a:rPr>
              <a:t>T</a:t>
            </a:r>
            <a:r>
              <a:rPr sz="2100" spc="-4" dirty="0">
                <a:latin typeface="Carlito"/>
                <a:cs typeface="Carlito"/>
              </a:rPr>
              <a:t>e</a:t>
            </a:r>
            <a:r>
              <a:rPr sz="2100" spc="-34" dirty="0">
                <a:latin typeface="Carlito"/>
                <a:cs typeface="Carlito"/>
              </a:rPr>
              <a:t>s</a:t>
            </a:r>
            <a:r>
              <a:rPr sz="2100" spc="-4" dirty="0">
                <a:latin typeface="Carlito"/>
                <a:cs typeface="Carlito"/>
              </a:rPr>
              <a:t>ti</a:t>
            </a:r>
            <a:r>
              <a:rPr sz="2100" spc="-26" dirty="0">
                <a:latin typeface="Carlito"/>
                <a:cs typeface="Carlito"/>
              </a:rPr>
              <a:t>g</a:t>
            </a:r>
            <a:r>
              <a:rPr sz="2100" spc="-4" dirty="0">
                <a:latin typeface="Carlito"/>
                <a:cs typeface="Carlito"/>
              </a:rPr>
              <a:t>o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0650" y="1768792"/>
            <a:ext cx="2284095" cy="7487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dirty="0">
                <a:latin typeface="Carlito"/>
                <a:cs typeface="Carlito"/>
              </a:rPr>
              <a:t>Puede </a:t>
            </a:r>
            <a:r>
              <a:rPr sz="2400" spc="-15" dirty="0">
                <a:latin typeface="Carlito"/>
                <a:cs typeface="Carlito"/>
              </a:rPr>
              <a:t>darse</a:t>
            </a:r>
            <a:r>
              <a:rPr sz="2400" spc="-38" dirty="0">
                <a:latin typeface="Carlito"/>
                <a:cs typeface="Carlito"/>
              </a:rPr>
              <a:t> </a:t>
            </a:r>
            <a:r>
              <a:rPr sz="2400" spc="-11" dirty="0">
                <a:latin typeface="Carlito"/>
                <a:cs typeface="Carlito"/>
              </a:rPr>
              <a:t>entre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060" y="1367981"/>
            <a:ext cx="8201940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spc="-4" dirty="0"/>
              <a:t>EL </a:t>
            </a:r>
            <a:r>
              <a:rPr sz="3000" spc="-19" dirty="0"/>
              <a:t>CAREO </a:t>
            </a:r>
            <a:r>
              <a:rPr sz="3000" spc="-4" dirty="0"/>
              <a:t>(Arts. 182 al </a:t>
            </a:r>
            <a:r>
              <a:rPr sz="3000" dirty="0"/>
              <a:t>183 </a:t>
            </a:r>
            <a:r>
              <a:rPr sz="3000" spc="-4" dirty="0"/>
              <a:t>del</a:t>
            </a:r>
            <a:r>
              <a:rPr sz="3000" spc="41" dirty="0"/>
              <a:t> </a:t>
            </a:r>
            <a:r>
              <a:rPr sz="3000" spc="-8" dirty="0"/>
              <a:t>CPP)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041904" y="2249425"/>
            <a:ext cx="6025896" cy="3846575"/>
            <a:chOff x="2023872" y="1856232"/>
            <a:chExt cx="7162800" cy="4243070"/>
          </a:xfrm>
        </p:grpSpPr>
        <p:sp>
          <p:nvSpPr>
            <p:cNvPr id="4" name="object 4"/>
            <p:cNvSpPr/>
            <p:nvPr/>
          </p:nvSpPr>
          <p:spPr>
            <a:xfrm>
              <a:off x="2077212" y="1856232"/>
              <a:ext cx="6912864" cy="4192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023872" y="1921763"/>
              <a:ext cx="7162800" cy="4177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136648" y="1895856"/>
              <a:ext cx="6798945" cy="4079875"/>
            </a:xfrm>
            <a:custGeom>
              <a:avLst/>
              <a:gdLst/>
              <a:ahLst/>
              <a:cxnLst/>
              <a:rect l="l" t="t" r="r" b="b"/>
              <a:pathLst>
                <a:path w="6798945" h="4079875">
                  <a:moveTo>
                    <a:pt x="6390640" y="0"/>
                  </a:moveTo>
                  <a:lnTo>
                    <a:pt x="407924" y="0"/>
                  </a:lnTo>
                  <a:lnTo>
                    <a:pt x="360350" y="2744"/>
                  </a:lnTo>
                  <a:lnTo>
                    <a:pt x="314388" y="10773"/>
                  </a:lnTo>
                  <a:lnTo>
                    <a:pt x="270344" y="23780"/>
                  </a:lnTo>
                  <a:lnTo>
                    <a:pt x="228525" y="41460"/>
                  </a:lnTo>
                  <a:lnTo>
                    <a:pt x="189237" y="63506"/>
                  </a:lnTo>
                  <a:lnTo>
                    <a:pt x="152785" y="89613"/>
                  </a:lnTo>
                  <a:lnTo>
                    <a:pt x="119475" y="119475"/>
                  </a:lnTo>
                  <a:lnTo>
                    <a:pt x="89613" y="152785"/>
                  </a:lnTo>
                  <a:lnTo>
                    <a:pt x="63506" y="189237"/>
                  </a:lnTo>
                  <a:lnTo>
                    <a:pt x="41460" y="228525"/>
                  </a:lnTo>
                  <a:lnTo>
                    <a:pt x="23780" y="270344"/>
                  </a:lnTo>
                  <a:lnTo>
                    <a:pt x="10773" y="314388"/>
                  </a:lnTo>
                  <a:lnTo>
                    <a:pt x="2744" y="360350"/>
                  </a:lnTo>
                  <a:lnTo>
                    <a:pt x="0" y="407924"/>
                  </a:lnTo>
                  <a:lnTo>
                    <a:pt x="0" y="3671824"/>
                  </a:lnTo>
                  <a:lnTo>
                    <a:pt x="2744" y="3719393"/>
                  </a:lnTo>
                  <a:lnTo>
                    <a:pt x="10773" y="3765351"/>
                  </a:lnTo>
                  <a:lnTo>
                    <a:pt x="23780" y="3809392"/>
                  </a:lnTo>
                  <a:lnTo>
                    <a:pt x="41460" y="3851210"/>
                  </a:lnTo>
                  <a:lnTo>
                    <a:pt x="63506" y="3890499"/>
                  </a:lnTo>
                  <a:lnTo>
                    <a:pt x="89613" y="3926952"/>
                  </a:lnTo>
                  <a:lnTo>
                    <a:pt x="119475" y="3960263"/>
                  </a:lnTo>
                  <a:lnTo>
                    <a:pt x="152785" y="3990126"/>
                  </a:lnTo>
                  <a:lnTo>
                    <a:pt x="189237" y="4016234"/>
                  </a:lnTo>
                  <a:lnTo>
                    <a:pt x="228525" y="4038283"/>
                  </a:lnTo>
                  <a:lnTo>
                    <a:pt x="270344" y="4055964"/>
                  </a:lnTo>
                  <a:lnTo>
                    <a:pt x="314388" y="4068973"/>
                  </a:lnTo>
                  <a:lnTo>
                    <a:pt x="360350" y="4077003"/>
                  </a:lnTo>
                  <a:lnTo>
                    <a:pt x="407924" y="4079748"/>
                  </a:lnTo>
                  <a:lnTo>
                    <a:pt x="6390640" y="4079748"/>
                  </a:lnTo>
                  <a:lnTo>
                    <a:pt x="6438213" y="4077003"/>
                  </a:lnTo>
                  <a:lnTo>
                    <a:pt x="6484175" y="4068973"/>
                  </a:lnTo>
                  <a:lnTo>
                    <a:pt x="6528219" y="4055964"/>
                  </a:lnTo>
                  <a:lnTo>
                    <a:pt x="6570038" y="4038283"/>
                  </a:lnTo>
                  <a:lnTo>
                    <a:pt x="6609326" y="4016234"/>
                  </a:lnTo>
                  <a:lnTo>
                    <a:pt x="6645778" y="3990126"/>
                  </a:lnTo>
                  <a:lnTo>
                    <a:pt x="6679088" y="3960263"/>
                  </a:lnTo>
                  <a:lnTo>
                    <a:pt x="6708950" y="3926952"/>
                  </a:lnTo>
                  <a:lnTo>
                    <a:pt x="6735057" y="3890499"/>
                  </a:lnTo>
                  <a:lnTo>
                    <a:pt x="6757103" y="3851210"/>
                  </a:lnTo>
                  <a:lnTo>
                    <a:pt x="6774783" y="3809392"/>
                  </a:lnTo>
                  <a:lnTo>
                    <a:pt x="6787790" y="3765351"/>
                  </a:lnTo>
                  <a:lnTo>
                    <a:pt x="6795819" y="3719393"/>
                  </a:lnTo>
                  <a:lnTo>
                    <a:pt x="6798563" y="3671824"/>
                  </a:lnTo>
                  <a:lnTo>
                    <a:pt x="6798563" y="407924"/>
                  </a:lnTo>
                  <a:lnTo>
                    <a:pt x="6795819" y="360350"/>
                  </a:lnTo>
                  <a:lnTo>
                    <a:pt x="6787790" y="314388"/>
                  </a:lnTo>
                  <a:lnTo>
                    <a:pt x="6774783" y="270344"/>
                  </a:lnTo>
                  <a:lnTo>
                    <a:pt x="6757103" y="228525"/>
                  </a:lnTo>
                  <a:lnTo>
                    <a:pt x="6735057" y="189237"/>
                  </a:lnTo>
                  <a:lnTo>
                    <a:pt x="6708950" y="152785"/>
                  </a:lnTo>
                  <a:lnTo>
                    <a:pt x="6679088" y="119475"/>
                  </a:lnTo>
                  <a:lnTo>
                    <a:pt x="6645778" y="89613"/>
                  </a:lnTo>
                  <a:lnTo>
                    <a:pt x="6609326" y="63506"/>
                  </a:lnTo>
                  <a:lnTo>
                    <a:pt x="6570038" y="41460"/>
                  </a:lnTo>
                  <a:lnTo>
                    <a:pt x="6528219" y="23780"/>
                  </a:lnTo>
                  <a:lnTo>
                    <a:pt x="6484175" y="10773"/>
                  </a:lnTo>
                  <a:lnTo>
                    <a:pt x="6438213" y="2744"/>
                  </a:lnTo>
                  <a:lnTo>
                    <a:pt x="63906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61754" y="2439220"/>
            <a:ext cx="5248846" cy="2658100"/>
          </a:xfrm>
          <a:prstGeom prst="rect">
            <a:avLst/>
          </a:prstGeom>
        </p:spPr>
        <p:txBody>
          <a:bodyPr vert="horz" wrap="square" lIns="0" tIns="56198" rIns="0" bIns="0" rtlCol="0">
            <a:spAutoFit/>
          </a:bodyPr>
          <a:lstStyle/>
          <a:p>
            <a:pPr marL="9049" marR="3810" indent="-1429" algn="ctr">
              <a:lnSpc>
                <a:spcPct val="91600"/>
              </a:lnSpc>
              <a:spcBef>
                <a:spcPts val="443"/>
              </a:spcBef>
            </a:pPr>
            <a:r>
              <a:rPr sz="3675" spc="-4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3675" spc="-15" dirty="0">
                <a:solidFill>
                  <a:srgbClr val="FFFFFF"/>
                </a:solidFill>
                <a:latin typeface="Carlito"/>
                <a:cs typeface="Carlito"/>
              </a:rPr>
              <a:t>procede </a:t>
            </a:r>
            <a:r>
              <a:rPr sz="3675" spc="-19" dirty="0">
                <a:solidFill>
                  <a:srgbClr val="FFFFFF"/>
                </a:solidFill>
                <a:latin typeface="Carlito"/>
                <a:cs typeface="Carlito"/>
              </a:rPr>
              <a:t>entre  </a:t>
            </a:r>
            <a:r>
              <a:rPr sz="3675" spc="-8" dirty="0">
                <a:solidFill>
                  <a:srgbClr val="FFFFFF"/>
                </a:solidFill>
                <a:latin typeface="Carlito"/>
                <a:cs typeface="Carlito"/>
              </a:rPr>
              <a:t>imputado </a:t>
            </a:r>
            <a:r>
              <a:rPr sz="3675" spc="-4" dirty="0">
                <a:solidFill>
                  <a:srgbClr val="FFFFFF"/>
                </a:solidFill>
                <a:latin typeface="Carlito"/>
                <a:cs typeface="Carlito"/>
              </a:rPr>
              <a:t>y víctima  menor de 14 años,</a:t>
            </a:r>
            <a:r>
              <a:rPr sz="3675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75" spc="-11" dirty="0">
                <a:solidFill>
                  <a:srgbClr val="FFFFFF"/>
                </a:solidFill>
                <a:latin typeface="Carlito"/>
                <a:cs typeface="Carlito"/>
              </a:rPr>
              <a:t>salvo  </a:t>
            </a:r>
            <a:r>
              <a:rPr sz="3675" spc="-4" dirty="0">
                <a:solidFill>
                  <a:srgbClr val="FFFFFF"/>
                </a:solidFill>
                <a:latin typeface="Carlito"/>
                <a:cs typeface="Carlito"/>
              </a:rPr>
              <a:t>solicitud </a:t>
            </a:r>
            <a:r>
              <a:rPr sz="3675" spc="-19" dirty="0">
                <a:solidFill>
                  <a:srgbClr val="FFFFFF"/>
                </a:solidFill>
                <a:latin typeface="Carlito"/>
                <a:cs typeface="Carlito"/>
              </a:rPr>
              <a:t>expresa </a:t>
            </a:r>
            <a:r>
              <a:rPr sz="3675" spc="-8" dirty="0">
                <a:solidFill>
                  <a:srgbClr val="FFFFFF"/>
                </a:solidFill>
                <a:latin typeface="Carlito"/>
                <a:cs typeface="Carlito"/>
              </a:rPr>
              <a:t>de  </a:t>
            </a:r>
            <a:r>
              <a:rPr sz="3675" spc="-4" dirty="0">
                <a:solidFill>
                  <a:srgbClr val="FFFFFF"/>
                </a:solidFill>
                <a:latin typeface="Carlito"/>
                <a:cs typeface="Carlito"/>
              </a:rPr>
              <a:t>quien </a:t>
            </a:r>
            <a:r>
              <a:rPr sz="3675" dirty="0">
                <a:solidFill>
                  <a:srgbClr val="FFFFFF"/>
                </a:solidFill>
                <a:latin typeface="Carlito"/>
                <a:cs typeface="Carlito"/>
              </a:rPr>
              <a:t>la</a:t>
            </a:r>
            <a:r>
              <a:rPr sz="3675" spc="-2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675" spc="-19" dirty="0">
                <a:solidFill>
                  <a:srgbClr val="FFFFFF"/>
                </a:solidFill>
                <a:latin typeface="Carlito"/>
                <a:cs typeface="Carlito"/>
              </a:rPr>
              <a:t>representa.</a:t>
            </a:r>
            <a:endParaRPr sz="3675" dirty="0">
              <a:latin typeface="Carlito"/>
              <a:cs typeface="Carli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6" y="1088422"/>
            <a:ext cx="9218294" cy="9842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3761"/>
              </a:lnSpc>
              <a:spcBef>
                <a:spcPts val="75"/>
              </a:spcBef>
            </a:pPr>
            <a:r>
              <a:rPr sz="3300" dirty="0"/>
              <a:t>LA </a:t>
            </a:r>
            <a:r>
              <a:rPr sz="3300" spc="-8" dirty="0"/>
              <a:t>PRUEBA </a:t>
            </a:r>
            <a:r>
              <a:rPr sz="3300" spc="-26" dirty="0"/>
              <a:t>DOCUMENTAL </a:t>
            </a:r>
            <a:r>
              <a:rPr sz="3300" spc="-4" dirty="0"/>
              <a:t>(Arts. </a:t>
            </a:r>
            <a:r>
              <a:rPr sz="3300" dirty="0"/>
              <a:t>184 al</a:t>
            </a:r>
            <a:r>
              <a:rPr sz="3300" spc="-41" dirty="0"/>
              <a:t> </a:t>
            </a:r>
            <a:r>
              <a:rPr sz="3300" dirty="0"/>
              <a:t>188</a:t>
            </a:r>
          </a:p>
          <a:p>
            <a:pPr marL="9525">
              <a:lnSpc>
                <a:spcPts val="3761"/>
              </a:lnSpc>
            </a:pPr>
            <a:r>
              <a:rPr sz="3300" dirty="0"/>
              <a:t>del</a:t>
            </a:r>
            <a:r>
              <a:rPr sz="3300" spc="-4" dirty="0"/>
              <a:t> </a:t>
            </a:r>
            <a:r>
              <a:rPr sz="3300" spc="-8" dirty="0"/>
              <a:t>CPP)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40577" y="2203702"/>
            <a:ext cx="8833485" cy="3366135"/>
            <a:chOff x="155435" y="1795268"/>
            <a:chExt cx="11777980" cy="4488180"/>
          </a:xfrm>
        </p:grpSpPr>
        <p:sp>
          <p:nvSpPr>
            <p:cNvPr id="4" name="object 4"/>
            <p:cNvSpPr/>
            <p:nvPr/>
          </p:nvSpPr>
          <p:spPr>
            <a:xfrm>
              <a:off x="155435" y="1795268"/>
              <a:ext cx="2292120" cy="44881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05740" y="1825751"/>
              <a:ext cx="2196084" cy="439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401824" y="1825751"/>
              <a:ext cx="9531350" cy="4392295"/>
            </a:xfrm>
            <a:custGeom>
              <a:avLst/>
              <a:gdLst/>
              <a:ahLst/>
              <a:cxnLst/>
              <a:rect l="l" t="t" r="r" b="b"/>
              <a:pathLst>
                <a:path w="9531350" h="4392295">
                  <a:moveTo>
                    <a:pt x="9531096" y="0"/>
                  </a:moveTo>
                  <a:lnTo>
                    <a:pt x="0" y="0"/>
                  </a:lnTo>
                  <a:lnTo>
                    <a:pt x="0" y="4392168"/>
                  </a:lnTo>
                  <a:lnTo>
                    <a:pt x="9531096" y="4392168"/>
                  </a:lnTo>
                  <a:lnTo>
                    <a:pt x="95310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3104388"/>
              <a:ext cx="1542288" cy="2967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973836" y="3144011"/>
              <a:ext cx="1427988" cy="28544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401824" y="3144011"/>
              <a:ext cx="9531350" cy="2854960"/>
            </a:xfrm>
            <a:custGeom>
              <a:avLst/>
              <a:gdLst/>
              <a:ahLst/>
              <a:cxnLst/>
              <a:rect l="l" t="t" r="r" b="b"/>
              <a:pathLst>
                <a:path w="9531350" h="2854960">
                  <a:moveTo>
                    <a:pt x="9531096" y="0"/>
                  </a:moveTo>
                  <a:lnTo>
                    <a:pt x="0" y="0"/>
                  </a:lnTo>
                  <a:lnTo>
                    <a:pt x="0" y="2854452"/>
                  </a:lnTo>
                  <a:lnTo>
                    <a:pt x="9531096" y="2854452"/>
                  </a:lnTo>
                  <a:lnTo>
                    <a:pt x="95310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4019" y="4421123"/>
              <a:ext cx="772668" cy="1431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3455" y="4460748"/>
              <a:ext cx="658368" cy="13182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2" name="object 12"/>
          <p:cNvSpPr/>
          <p:nvPr/>
        </p:nvSpPr>
        <p:spPr>
          <a:xfrm>
            <a:off x="3325368" y="4202811"/>
            <a:ext cx="7148513" cy="988695"/>
          </a:xfrm>
          <a:custGeom>
            <a:avLst/>
            <a:gdLst/>
            <a:ahLst/>
            <a:cxnLst/>
            <a:rect l="l" t="t" r="r" b="b"/>
            <a:pathLst>
              <a:path w="9531350" h="1318260">
                <a:moveTo>
                  <a:pt x="9531096" y="0"/>
                </a:moveTo>
                <a:lnTo>
                  <a:pt x="0" y="0"/>
                </a:lnTo>
                <a:lnTo>
                  <a:pt x="0" y="1318260"/>
                </a:lnTo>
                <a:lnTo>
                  <a:pt x="9531096" y="1318260"/>
                </a:lnTo>
                <a:lnTo>
                  <a:pt x="953109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322987" y="2224183"/>
          <a:ext cx="7148513" cy="3294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8694">
                <a:tc>
                  <a:txBody>
                    <a:bodyPr/>
                    <a:lstStyle/>
                    <a:p>
                      <a:pPr marL="106680" marR="278765">
                        <a:lnSpc>
                          <a:spcPct val="91500"/>
                        </a:lnSpc>
                        <a:spcBef>
                          <a:spcPts val="390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Es la actuación de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cualquier soporte material que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contenga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una 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expresión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o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declaración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voluntad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permita acreditar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el 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objeto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2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prueba.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37148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FFC000"/>
                      </a:solidFill>
                      <a:prstDash val="solid"/>
                    </a:lnT>
                    <a:lnB w="6350">
                      <a:solidFill>
                        <a:srgbClr val="2FE8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552">
                <a:tc>
                  <a:txBody>
                    <a:bodyPr/>
                    <a:lstStyle/>
                    <a:p>
                      <a:pPr marL="106680" marR="842010">
                        <a:lnSpc>
                          <a:spcPct val="91500"/>
                        </a:lnSpc>
                        <a:spcBef>
                          <a:spcPts val="38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Los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documentos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contengan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declaraciones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anónimas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no  pueden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ser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utilizados,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salvo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constituyan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el cuerpo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del 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delito.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36671" marB="0">
                    <a:lnL w="6350">
                      <a:solidFill>
                        <a:srgbClr val="2FE845"/>
                      </a:solidFill>
                      <a:prstDash val="solid"/>
                    </a:lnL>
                    <a:lnR w="6350">
                      <a:solidFill>
                        <a:srgbClr val="2FE845"/>
                      </a:solidFill>
                      <a:prstDash val="solid"/>
                    </a:lnR>
                    <a:lnT w="6350">
                      <a:solidFill>
                        <a:srgbClr val="2FE845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695">
                <a:tc>
                  <a:txBody>
                    <a:bodyPr/>
                    <a:lstStyle/>
                    <a:p>
                      <a:pPr marL="106680" marR="438150">
                        <a:lnSpc>
                          <a:spcPts val="3070"/>
                        </a:lnSpc>
                        <a:spcBef>
                          <a:spcPts val="199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Se puede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proceder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a su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reconocimiento </a:t>
                      </a:r>
                      <a:r>
                        <a:rPr sz="2100" spc="-25" dirty="0">
                          <a:latin typeface="Carlito"/>
                          <a:cs typeface="Carlito"/>
                        </a:rPr>
                        <a:t>para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su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autenticación, 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en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caso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fuere</a:t>
                      </a:r>
                      <a:r>
                        <a:rPr sz="21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necesario.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190024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FE845"/>
                      </a:solidFill>
                      <a:prstDash val="solid"/>
                    </a:lnL>
                    <a:lnR w="6350">
                      <a:solidFill>
                        <a:srgbClr val="2FE845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2FE8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C000"/>
                      </a:solidFill>
                      <a:prstDash val="solid"/>
                    </a:lnL>
                    <a:lnR w="6350">
                      <a:solidFill>
                        <a:srgbClr val="FFC000"/>
                      </a:solidFill>
                      <a:prstDash val="solid"/>
                    </a:lnR>
                    <a:lnT w="6350">
                      <a:solidFill>
                        <a:srgbClr val="2FE845"/>
                      </a:solidFill>
                      <a:prstDash val="solid"/>
                    </a:lnT>
                    <a:lnB w="635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3649" y="3344704"/>
            <a:ext cx="5601176" cy="13946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26" dirty="0"/>
              <a:t>PRECEPTOS</a:t>
            </a:r>
            <a:r>
              <a:rPr spc="-38" dirty="0"/>
              <a:t> </a:t>
            </a:r>
            <a:r>
              <a:rPr spc="-11" dirty="0"/>
              <a:t>GENERALES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088422"/>
            <a:ext cx="9294495" cy="9842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3761"/>
              </a:lnSpc>
              <a:spcBef>
                <a:spcPts val="75"/>
              </a:spcBef>
            </a:pPr>
            <a:r>
              <a:rPr sz="3300" spc="-15" dirty="0"/>
              <a:t>RECONOCIMIENTO </a:t>
            </a:r>
            <a:r>
              <a:rPr sz="3300" spc="-4" dirty="0"/>
              <a:t>DE </a:t>
            </a:r>
            <a:r>
              <a:rPr sz="3300" spc="-8" dirty="0"/>
              <a:t>PERSONAS </a:t>
            </a:r>
            <a:r>
              <a:rPr sz="3300" spc="-4" dirty="0"/>
              <a:t>(Arts.</a:t>
            </a:r>
            <a:r>
              <a:rPr sz="3300" spc="11" dirty="0"/>
              <a:t> </a:t>
            </a:r>
            <a:r>
              <a:rPr sz="3300" dirty="0"/>
              <a:t>189</a:t>
            </a:r>
          </a:p>
          <a:p>
            <a:pPr marL="9525">
              <a:lnSpc>
                <a:spcPts val="3761"/>
              </a:lnSpc>
            </a:pPr>
            <a:r>
              <a:rPr sz="3300" dirty="0"/>
              <a:t>al 191 del</a:t>
            </a:r>
            <a:r>
              <a:rPr sz="3300" spc="-19" dirty="0"/>
              <a:t> </a:t>
            </a:r>
            <a:r>
              <a:rPr sz="3300" spc="-8" dirty="0"/>
              <a:t>CPP)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249930" y="2385440"/>
            <a:ext cx="6122670" cy="4167759"/>
            <a:chOff x="2301239" y="2037588"/>
            <a:chExt cx="7236459" cy="4343400"/>
          </a:xfrm>
        </p:grpSpPr>
        <p:sp>
          <p:nvSpPr>
            <p:cNvPr id="4" name="object 4"/>
            <p:cNvSpPr/>
            <p:nvPr/>
          </p:nvSpPr>
          <p:spPr>
            <a:xfrm>
              <a:off x="2496311" y="2116836"/>
              <a:ext cx="6702552" cy="4066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301239" y="2037588"/>
              <a:ext cx="7235952" cy="434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555747" y="2156460"/>
              <a:ext cx="6588252" cy="39532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21541" y="3012488"/>
            <a:ext cx="5457811" cy="276742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049" marR="3810" indent="2858" algn="ctr">
              <a:lnSpc>
                <a:spcPct val="91500"/>
              </a:lnSpc>
              <a:spcBef>
                <a:spcPts val="465"/>
              </a:spcBef>
            </a:pPr>
            <a:r>
              <a:rPr sz="3825" spc="-4" dirty="0">
                <a:latin typeface="Carlito"/>
                <a:cs typeface="Carlito"/>
              </a:rPr>
              <a:t>Es </a:t>
            </a:r>
            <a:r>
              <a:rPr sz="3825" dirty="0">
                <a:latin typeface="Carlito"/>
                <a:cs typeface="Carlito"/>
              </a:rPr>
              <a:t>la </a:t>
            </a:r>
            <a:r>
              <a:rPr sz="3825" spc="-4" dirty="0">
                <a:latin typeface="Carlito"/>
                <a:cs typeface="Carlito"/>
              </a:rPr>
              <a:t>individualización  de una </a:t>
            </a:r>
            <a:r>
              <a:rPr sz="3825" spc="-15" dirty="0">
                <a:latin typeface="Carlito"/>
                <a:cs typeface="Carlito"/>
              </a:rPr>
              <a:t>persona,  </a:t>
            </a:r>
            <a:r>
              <a:rPr sz="3825" spc="-8" dirty="0">
                <a:latin typeface="Carlito"/>
                <a:cs typeface="Carlito"/>
              </a:rPr>
              <a:t>identificándola </a:t>
            </a:r>
            <a:r>
              <a:rPr sz="3825" spc="-23" dirty="0">
                <a:latin typeface="Carlito"/>
                <a:cs typeface="Carlito"/>
              </a:rPr>
              <a:t>dentro  </a:t>
            </a:r>
            <a:r>
              <a:rPr sz="3825" spc="-4" dirty="0">
                <a:latin typeface="Carlito"/>
                <a:cs typeface="Carlito"/>
              </a:rPr>
              <a:t>de un </a:t>
            </a:r>
            <a:r>
              <a:rPr sz="3825" dirty="0">
                <a:latin typeface="Carlito"/>
                <a:cs typeface="Carlito"/>
              </a:rPr>
              <a:t>grupo </a:t>
            </a:r>
            <a:r>
              <a:rPr sz="3825" spc="-11" dirty="0">
                <a:latin typeface="Carlito"/>
                <a:cs typeface="Carlito"/>
              </a:rPr>
              <a:t>con</a:t>
            </a:r>
            <a:r>
              <a:rPr sz="3825" spc="-64" dirty="0">
                <a:latin typeface="Carlito"/>
                <a:cs typeface="Carlito"/>
              </a:rPr>
              <a:t> </a:t>
            </a:r>
            <a:r>
              <a:rPr sz="3825" spc="-4" dirty="0">
                <a:latin typeface="Carlito"/>
                <a:cs typeface="Carlito"/>
              </a:rPr>
              <a:t>similar  </a:t>
            </a:r>
            <a:r>
              <a:rPr sz="3825" spc="-8" dirty="0">
                <a:latin typeface="Carlito"/>
                <a:cs typeface="Carlito"/>
              </a:rPr>
              <a:t>aspecto</a:t>
            </a:r>
            <a:r>
              <a:rPr sz="3825" spc="-11" dirty="0">
                <a:latin typeface="Carlito"/>
                <a:cs typeface="Carlito"/>
              </a:rPr>
              <a:t> </a:t>
            </a:r>
            <a:r>
              <a:rPr sz="3825" spc="-56" dirty="0">
                <a:latin typeface="Carlito"/>
                <a:cs typeface="Carlito"/>
              </a:rPr>
              <a:t>exterior.</a:t>
            </a:r>
            <a:endParaRPr sz="3825" dirty="0">
              <a:latin typeface="Carlito"/>
              <a:cs typeface="Carli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6" y="1314508"/>
            <a:ext cx="8303691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5" dirty="0"/>
              <a:t>RECONOCIMIENTO </a:t>
            </a:r>
            <a:r>
              <a:rPr sz="3300" dirty="0"/>
              <a:t>DE</a:t>
            </a:r>
            <a:r>
              <a:rPr sz="3300" spc="-8" dirty="0"/>
              <a:t> PERSONAS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58804" y="2197989"/>
            <a:ext cx="8656796" cy="3079433"/>
            <a:chOff x="446405" y="1787651"/>
            <a:chExt cx="10887075" cy="4105910"/>
          </a:xfrm>
        </p:grpSpPr>
        <p:sp>
          <p:nvSpPr>
            <p:cNvPr id="4" name="object 4"/>
            <p:cNvSpPr/>
            <p:nvPr/>
          </p:nvSpPr>
          <p:spPr>
            <a:xfrm>
              <a:off x="528485" y="1794001"/>
              <a:ext cx="862965" cy="4093210"/>
            </a:xfrm>
            <a:custGeom>
              <a:avLst/>
              <a:gdLst/>
              <a:ahLst/>
              <a:cxnLst/>
              <a:rect l="l" t="t" r="r" b="b"/>
              <a:pathLst>
                <a:path w="862965" h="4093210">
                  <a:moveTo>
                    <a:pt x="15265" y="0"/>
                  </a:moveTo>
                  <a:lnTo>
                    <a:pt x="49169" y="34464"/>
                  </a:lnTo>
                  <a:lnTo>
                    <a:pt x="82380" y="69351"/>
                  </a:lnTo>
                  <a:lnTo>
                    <a:pt x="114900" y="104649"/>
                  </a:lnTo>
                  <a:lnTo>
                    <a:pt x="146728" y="140351"/>
                  </a:lnTo>
                  <a:lnTo>
                    <a:pt x="177864" y="176449"/>
                  </a:lnTo>
                  <a:lnTo>
                    <a:pt x="208308" y="212932"/>
                  </a:lnTo>
                  <a:lnTo>
                    <a:pt x="238060" y="249794"/>
                  </a:lnTo>
                  <a:lnTo>
                    <a:pt x="267120" y="287024"/>
                  </a:lnTo>
                  <a:lnTo>
                    <a:pt x="295489" y="324615"/>
                  </a:lnTo>
                  <a:lnTo>
                    <a:pt x="323165" y="362557"/>
                  </a:lnTo>
                  <a:lnTo>
                    <a:pt x="350150" y="400842"/>
                  </a:lnTo>
                  <a:lnTo>
                    <a:pt x="376442" y="439462"/>
                  </a:lnTo>
                  <a:lnTo>
                    <a:pt x="402043" y="478407"/>
                  </a:lnTo>
                  <a:lnTo>
                    <a:pt x="426952" y="517669"/>
                  </a:lnTo>
                  <a:lnTo>
                    <a:pt x="451169" y="557239"/>
                  </a:lnTo>
                  <a:lnTo>
                    <a:pt x="474694" y="597109"/>
                  </a:lnTo>
                  <a:lnTo>
                    <a:pt x="497527" y="637270"/>
                  </a:lnTo>
                  <a:lnTo>
                    <a:pt x="519668" y="677712"/>
                  </a:lnTo>
                  <a:lnTo>
                    <a:pt x="541117" y="718429"/>
                  </a:lnTo>
                  <a:lnTo>
                    <a:pt x="561875" y="759410"/>
                  </a:lnTo>
                  <a:lnTo>
                    <a:pt x="581940" y="800647"/>
                  </a:lnTo>
                  <a:lnTo>
                    <a:pt x="601313" y="842132"/>
                  </a:lnTo>
                  <a:lnTo>
                    <a:pt x="619995" y="883855"/>
                  </a:lnTo>
                  <a:lnTo>
                    <a:pt x="637985" y="925809"/>
                  </a:lnTo>
                  <a:lnTo>
                    <a:pt x="655283" y="967984"/>
                  </a:lnTo>
                  <a:lnTo>
                    <a:pt x="671888" y="1010372"/>
                  </a:lnTo>
                  <a:lnTo>
                    <a:pt x="687802" y="1052963"/>
                  </a:lnTo>
                  <a:lnTo>
                    <a:pt x="703024" y="1095750"/>
                  </a:lnTo>
                  <a:lnTo>
                    <a:pt x="717554" y="1138724"/>
                  </a:lnTo>
                  <a:lnTo>
                    <a:pt x="731393" y="1181876"/>
                  </a:lnTo>
                  <a:lnTo>
                    <a:pt x="744539" y="1225197"/>
                  </a:lnTo>
                  <a:lnTo>
                    <a:pt x="756993" y="1268679"/>
                  </a:lnTo>
                  <a:lnTo>
                    <a:pt x="768756" y="1312312"/>
                  </a:lnTo>
                  <a:lnTo>
                    <a:pt x="779826" y="1356089"/>
                  </a:lnTo>
                  <a:lnTo>
                    <a:pt x="790205" y="1400000"/>
                  </a:lnTo>
                  <a:lnTo>
                    <a:pt x="799892" y="1444038"/>
                  </a:lnTo>
                  <a:lnTo>
                    <a:pt x="808887" y="1488192"/>
                  </a:lnTo>
                  <a:lnTo>
                    <a:pt x="817190" y="1532455"/>
                  </a:lnTo>
                  <a:lnTo>
                    <a:pt x="824801" y="1576818"/>
                  </a:lnTo>
                  <a:lnTo>
                    <a:pt x="831720" y="1621272"/>
                  </a:lnTo>
                  <a:lnTo>
                    <a:pt x="837947" y="1665808"/>
                  </a:lnTo>
                  <a:lnTo>
                    <a:pt x="843482" y="1710419"/>
                  </a:lnTo>
                  <a:lnTo>
                    <a:pt x="848326" y="1755094"/>
                  </a:lnTo>
                  <a:lnTo>
                    <a:pt x="852477" y="1799826"/>
                  </a:lnTo>
                  <a:lnTo>
                    <a:pt x="855937" y="1844605"/>
                  </a:lnTo>
                  <a:lnTo>
                    <a:pt x="858704" y="1889424"/>
                  </a:lnTo>
                  <a:lnTo>
                    <a:pt x="860780" y="1934273"/>
                  </a:lnTo>
                  <a:lnTo>
                    <a:pt x="862164" y="1979144"/>
                  </a:lnTo>
                  <a:lnTo>
                    <a:pt x="862856" y="2024027"/>
                  </a:lnTo>
                  <a:lnTo>
                    <a:pt x="862856" y="2068915"/>
                  </a:lnTo>
                  <a:lnTo>
                    <a:pt x="862164" y="2113799"/>
                  </a:lnTo>
                  <a:lnTo>
                    <a:pt x="860780" y="2158669"/>
                  </a:lnTo>
                  <a:lnTo>
                    <a:pt x="858704" y="2203518"/>
                  </a:lnTo>
                  <a:lnTo>
                    <a:pt x="855937" y="2248337"/>
                  </a:lnTo>
                  <a:lnTo>
                    <a:pt x="852477" y="2293116"/>
                  </a:lnTo>
                  <a:lnTo>
                    <a:pt x="848326" y="2337848"/>
                  </a:lnTo>
                  <a:lnTo>
                    <a:pt x="843482" y="2382523"/>
                  </a:lnTo>
                  <a:lnTo>
                    <a:pt x="837947" y="2427133"/>
                  </a:lnTo>
                  <a:lnTo>
                    <a:pt x="831720" y="2471669"/>
                  </a:lnTo>
                  <a:lnTo>
                    <a:pt x="824801" y="2516123"/>
                  </a:lnTo>
                  <a:lnTo>
                    <a:pt x="817190" y="2560485"/>
                  </a:lnTo>
                  <a:lnTo>
                    <a:pt x="808887" y="2604748"/>
                  </a:lnTo>
                  <a:lnTo>
                    <a:pt x="799892" y="2648902"/>
                  </a:lnTo>
                  <a:lnTo>
                    <a:pt x="790205" y="2692939"/>
                  </a:lnTo>
                  <a:lnTo>
                    <a:pt x="779826" y="2736850"/>
                  </a:lnTo>
                  <a:lnTo>
                    <a:pt x="768756" y="2780626"/>
                  </a:lnTo>
                  <a:lnTo>
                    <a:pt x="756993" y="2824259"/>
                  </a:lnTo>
                  <a:lnTo>
                    <a:pt x="744539" y="2867740"/>
                  </a:lnTo>
                  <a:lnTo>
                    <a:pt x="731393" y="2911060"/>
                  </a:lnTo>
                  <a:lnTo>
                    <a:pt x="717554" y="2954212"/>
                  </a:lnTo>
                  <a:lnTo>
                    <a:pt x="703024" y="2997185"/>
                  </a:lnTo>
                  <a:lnTo>
                    <a:pt x="687802" y="3039971"/>
                  </a:lnTo>
                  <a:lnTo>
                    <a:pt x="671888" y="3082562"/>
                  </a:lnTo>
                  <a:lnTo>
                    <a:pt x="655283" y="3124949"/>
                  </a:lnTo>
                  <a:lnTo>
                    <a:pt x="637985" y="3167123"/>
                  </a:lnTo>
                  <a:lnTo>
                    <a:pt x="619995" y="3209076"/>
                  </a:lnTo>
                  <a:lnTo>
                    <a:pt x="601313" y="3250799"/>
                  </a:lnTo>
                  <a:lnTo>
                    <a:pt x="581940" y="3292282"/>
                  </a:lnTo>
                  <a:lnTo>
                    <a:pt x="561875" y="3333519"/>
                  </a:lnTo>
                  <a:lnTo>
                    <a:pt x="541117" y="3374499"/>
                  </a:lnTo>
                  <a:lnTo>
                    <a:pt x="519668" y="3415214"/>
                  </a:lnTo>
                  <a:lnTo>
                    <a:pt x="497527" y="3455656"/>
                  </a:lnTo>
                  <a:lnTo>
                    <a:pt x="474694" y="3495816"/>
                  </a:lnTo>
                  <a:lnTo>
                    <a:pt x="451169" y="3535685"/>
                  </a:lnTo>
                  <a:lnTo>
                    <a:pt x="426952" y="3575254"/>
                  </a:lnTo>
                  <a:lnTo>
                    <a:pt x="402043" y="3614515"/>
                  </a:lnTo>
                  <a:lnTo>
                    <a:pt x="376442" y="3653459"/>
                  </a:lnTo>
                  <a:lnTo>
                    <a:pt x="350150" y="3692077"/>
                  </a:lnTo>
                  <a:lnTo>
                    <a:pt x="323165" y="3730361"/>
                  </a:lnTo>
                  <a:lnTo>
                    <a:pt x="295489" y="3768302"/>
                  </a:lnTo>
                  <a:lnTo>
                    <a:pt x="267120" y="3805892"/>
                  </a:lnTo>
                  <a:lnTo>
                    <a:pt x="238060" y="3843121"/>
                  </a:lnTo>
                  <a:lnTo>
                    <a:pt x="208308" y="3879981"/>
                  </a:lnTo>
                  <a:lnTo>
                    <a:pt x="177864" y="3916463"/>
                  </a:lnTo>
                  <a:lnTo>
                    <a:pt x="146728" y="3952559"/>
                  </a:lnTo>
                  <a:lnTo>
                    <a:pt x="114900" y="3988260"/>
                  </a:lnTo>
                  <a:lnTo>
                    <a:pt x="82380" y="4023557"/>
                  </a:lnTo>
                  <a:lnTo>
                    <a:pt x="49169" y="4058441"/>
                  </a:lnTo>
                  <a:lnTo>
                    <a:pt x="15265" y="4092905"/>
                  </a:lnTo>
                  <a:lnTo>
                    <a:pt x="0" y="4077627"/>
                  </a:lnTo>
                  <a:lnTo>
                    <a:pt x="33988" y="4043069"/>
                  </a:lnTo>
                  <a:lnTo>
                    <a:pt x="67277" y="4008084"/>
                  </a:lnTo>
                  <a:lnTo>
                    <a:pt x="99864" y="3972682"/>
                  </a:lnTo>
                  <a:lnTo>
                    <a:pt x="131751" y="3936872"/>
                  </a:lnTo>
                  <a:lnTo>
                    <a:pt x="162936" y="3900662"/>
                  </a:lnTo>
                  <a:lnTo>
                    <a:pt x="193421" y="3864060"/>
                  </a:lnTo>
                  <a:lnTo>
                    <a:pt x="223205" y="3827077"/>
                  </a:lnTo>
                  <a:lnTo>
                    <a:pt x="252289" y="3789721"/>
                  </a:lnTo>
                  <a:lnTo>
                    <a:pt x="280671" y="3752000"/>
                  </a:lnTo>
                  <a:lnTo>
                    <a:pt x="308353" y="3713924"/>
                  </a:lnTo>
                  <a:lnTo>
                    <a:pt x="335334" y="3675501"/>
                  </a:lnTo>
                  <a:lnTo>
                    <a:pt x="361614" y="3636741"/>
                  </a:lnTo>
                  <a:lnTo>
                    <a:pt x="387193" y="3597653"/>
                  </a:lnTo>
                  <a:lnTo>
                    <a:pt x="412072" y="3558244"/>
                  </a:lnTo>
                  <a:lnTo>
                    <a:pt x="436250" y="3518524"/>
                  </a:lnTo>
                  <a:lnTo>
                    <a:pt x="459727" y="3478503"/>
                  </a:lnTo>
                  <a:lnTo>
                    <a:pt x="482503" y="3438188"/>
                  </a:lnTo>
                  <a:lnTo>
                    <a:pt x="504578" y="3397589"/>
                  </a:lnTo>
                  <a:lnTo>
                    <a:pt x="525953" y="3356714"/>
                  </a:lnTo>
                  <a:lnTo>
                    <a:pt x="546626" y="3315573"/>
                  </a:lnTo>
                  <a:lnTo>
                    <a:pt x="566599" y="3274175"/>
                  </a:lnTo>
                  <a:lnTo>
                    <a:pt x="585871" y="3232527"/>
                  </a:lnTo>
                  <a:lnTo>
                    <a:pt x="604443" y="3190640"/>
                  </a:lnTo>
                  <a:lnTo>
                    <a:pt x="622313" y="3148522"/>
                  </a:lnTo>
                  <a:lnTo>
                    <a:pt x="639483" y="3106181"/>
                  </a:lnTo>
                  <a:lnTo>
                    <a:pt x="655952" y="3063628"/>
                  </a:lnTo>
                  <a:lnTo>
                    <a:pt x="671720" y="3020870"/>
                  </a:lnTo>
                  <a:lnTo>
                    <a:pt x="686787" y="2977916"/>
                  </a:lnTo>
                  <a:lnTo>
                    <a:pt x="701153" y="2934776"/>
                  </a:lnTo>
                  <a:lnTo>
                    <a:pt x="714819" y="2891459"/>
                  </a:lnTo>
                  <a:lnTo>
                    <a:pt x="727784" y="2847973"/>
                  </a:lnTo>
                  <a:lnTo>
                    <a:pt x="740048" y="2804326"/>
                  </a:lnTo>
                  <a:lnTo>
                    <a:pt x="751611" y="2760529"/>
                  </a:lnTo>
                  <a:lnTo>
                    <a:pt x="762474" y="2716589"/>
                  </a:lnTo>
                  <a:lnTo>
                    <a:pt x="772635" y="2672517"/>
                  </a:lnTo>
                  <a:lnTo>
                    <a:pt x="782096" y="2628320"/>
                  </a:lnTo>
                  <a:lnTo>
                    <a:pt x="790856" y="2584007"/>
                  </a:lnTo>
                  <a:lnTo>
                    <a:pt x="798916" y="2539588"/>
                  </a:lnTo>
                  <a:lnTo>
                    <a:pt x="806274" y="2495071"/>
                  </a:lnTo>
                  <a:lnTo>
                    <a:pt x="812932" y="2450465"/>
                  </a:lnTo>
                  <a:lnTo>
                    <a:pt x="818888" y="2405780"/>
                  </a:lnTo>
                  <a:lnTo>
                    <a:pt x="824144" y="2361023"/>
                  </a:lnTo>
                  <a:lnTo>
                    <a:pt x="828700" y="2316204"/>
                  </a:lnTo>
                  <a:lnTo>
                    <a:pt x="832554" y="2271332"/>
                  </a:lnTo>
                  <a:lnTo>
                    <a:pt x="835708" y="2226415"/>
                  </a:lnTo>
                  <a:lnTo>
                    <a:pt x="838161" y="2181463"/>
                  </a:lnTo>
                  <a:lnTo>
                    <a:pt x="839913" y="2136484"/>
                  </a:lnTo>
                  <a:lnTo>
                    <a:pt x="840964" y="2091488"/>
                  </a:lnTo>
                  <a:lnTo>
                    <a:pt x="841314" y="2046482"/>
                  </a:lnTo>
                  <a:lnTo>
                    <a:pt x="840964" y="2001477"/>
                  </a:lnTo>
                  <a:lnTo>
                    <a:pt x="839913" y="1956480"/>
                  </a:lnTo>
                  <a:lnTo>
                    <a:pt x="838161" y="1911502"/>
                  </a:lnTo>
                  <a:lnTo>
                    <a:pt x="835708" y="1866550"/>
                  </a:lnTo>
                  <a:lnTo>
                    <a:pt x="832554" y="1821633"/>
                  </a:lnTo>
                  <a:lnTo>
                    <a:pt x="828700" y="1776761"/>
                  </a:lnTo>
                  <a:lnTo>
                    <a:pt x="824144" y="1731942"/>
                  </a:lnTo>
                  <a:lnTo>
                    <a:pt x="818888" y="1687186"/>
                  </a:lnTo>
                  <a:lnTo>
                    <a:pt x="812932" y="1642500"/>
                  </a:lnTo>
                  <a:lnTo>
                    <a:pt x="806274" y="1597895"/>
                  </a:lnTo>
                  <a:lnTo>
                    <a:pt x="798916" y="1553378"/>
                  </a:lnTo>
                  <a:lnTo>
                    <a:pt x="790856" y="1508959"/>
                  </a:lnTo>
                  <a:lnTo>
                    <a:pt x="782096" y="1464647"/>
                  </a:lnTo>
                  <a:lnTo>
                    <a:pt x="772635" y="1420450"/>
                  </a:lnTo>
                  <a:lnTo>
                    <a:pt x="762474" y="1376378"/>
                  </a:lnTo>
                  <a:lnTo>
                    <a:pt x="751611" y="1332439"/>
                  </a:lnTo>
                  <a:lnTo>
                    <a:pt x="740048" y="1288642"/>
                  </a:lnTo>
                  <a:lnTo>
                    <a:pt x="727784" y="1244996"/>
                  </a:lnTo>
                  <a:lnTo>
                    <a:pt x="714819" y="1201510"/>
                  </a:lnTo>
                  <a:lnTo>
                    <a:pt x="701153" y="1158193"/>
                  </a:lnTo>
                  <a:lnTo>
                    <a:pt x="686787" y="1115053"/>
                  </a:lnTo>
                  <a:lnTo>
                    <a:pt x="671720" y="1072101"/>
                  </a:lnTo>
                  <a:lnTo>
                    <a:pt x="655952" y="1029343"/>
                  </a:lnTo>
                  <a:lnTo>
                    <a:pt x="639483" y="986790"/>
                  </a:lnTo>
                  <a:lnTo>
                    <a:pt x="622313" y="944450"/>
                  </a:lnTo>
                  <a:lnTo>
                    <a:pt x="604443" y="902333"/>
                  </a:lnTo>
                  <a:lnTo>
                    <a:pt x="585871" y="860446"/>
                  </a:lnTo>
                  <a:lnTo>
                    <a:pt x="566599" y="818799"/>
                  </a:lnTo>
                  <a:lnTo>
                    <a:pt x="546626" y="777401"/>
                  </a:lnTo>
                  <a:lnTo>
                    <a:pt x="525953" y="736261"/>
                  </a:lnTo>
                  <a:lnTo>
                    <a:pt x="504578" y="695387"/>
                  </a:lnTo>
                  <a:lnTo>
                    <a:pt x="482503" y="654789"/>
                  </a:lnTo>
                  <a:lnTo>
                    <a:pt x="459727" y="614475"/>
                  </a:lnTo>
                  <a:lnTo>
                    <a:pt x="436250" y="574454"/>
                  </a:lnTo>
                  <a:lnTo>
                    <a:pt x="412072" y="534735"/>
                  </a:lnTo>
                  <a:lnTo>
                    <a:pt x="387193" y="495327"/>
                  </a:lnTo>
                  <a:lnTo>
                    <a:pt x="361614" y="456239"/>
                  </a:lnTo>
                  <a:lnTo>
                    <a:pt x="335334" y="417480"/>
                  </a:lnTo>
                  <a:lnTo>
                    <a:pt x="308353" y="379059"/>
                  </a:lnTo>
                  <a:lnTo>
                    <a:pt x="280671" y="340984"/>
                  </a:lnTo>
                  <a:lnTo>
                    <a:pt x="252289" y="303264"/>
                  </a:lnTo>
                  <a:lnTo>
                    <a:pt x="223205" y="265908"/>
                  </a:lnTo>
                  <a:lnTo>
                    <a:pt x="193421" y="228926"/>
                  </a:lnTo>
                  <a:lnTo>
                    <a:pt x="162936" y="192326"/>
                  </a:lnTo>
                  <a:lnTo>
                    <a:pt x="131751" y="156117"/>
                  </a:lnTo>
                  <a:lnTo>
                    <a:pt x="99864" y="120307"/>
                  </a:lnTo>
                  <a:lnTo>
                    <a:pt x="67277" y="84906"/>
                  </a:lnTo>
                  <a:lnTo>
                    <a:pt x="33988" y="49923"/>
                  </a:lnTo>
                  <a:lnTo>
                    <a:pt x="0" y="15367"/>
                  </a:lnTo>
                  <a:lnTo>
                    <a:pt x="15265" y="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213104" y="2301239"/>
              <a:ext cx="10120122" cy="1233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" y="2151887"/>
              <a:ext cx="1534668" cy="1534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" y="2151887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0" y="767334"/>
                  </a:moveTo>
                  <a:lnTo>
                    <a:pt x="1509" y="718805"/>
                  </a:lnTo>
                  <a:lnTo>
                    <a:pt x="5978" y="671078"/>
                  </a:lnTo>
                  <a:lnTo>
                    <a:pt x="13317" y="624244"/>
                  </a:lnTo>
                  <a:lnTo>
                    <a:pt x="23435" y="578392"/>
                  </a:lnTo>
                  <a:lnTo>
                    <a:pt x="36242" y="533611"/>
                  </a:lnTo>
                  <a:lnTo>
                    <a:pt x="51650" y="489993"/>
                  </a:lnTo>
                  <a:lnTo>
                    <a:pt x="69567" y="447626"/>
                  </a:lnTo>
                  <a:lnTo>
                    <a:pt x="89905" y="406601"/>
                  </a:lnTo>
                  <a:lnTo>
                    <a:pt x="112572" y="367007"/>
                  </a:lnTo>
                  <a:lnTo>
                    <a:pt x="137480" y="328934"/>
                  </a:lnTo>
                  <a:lnTo>
                    <a:pt x="164539" y="292472"/>
                  </a:lnTo>
                  <a:lnTo>
                    <a:pt x="193657" y="257712"/>
                  </a:lnTo>
                  <a:lnTo>
                    <a:pt x="224747" y="224742"/>
                  </a:lnTo>
                  <a:lnTo>
                    <a:pt x="257717" y="193653"/>
                  </a:lnTo>
                  <a:lnTo>
                    <a:pt x="292478" y="164535"/>
                  </a:lnTo>
                  <a:lnTo>
                    <a:pt x="328939" y="137477"/>
                  </a:lnTo>
                  <a:lnTo>
                    <a:pt x="367012" y="112569"/>
                  </a:lnTo>
                  <a:lnTo>
                    <a:pt x="406606" y="89902"/>
                  </a:lnTo>
                  <a:lnTo>
                    <a:pt x="447631" y="69565"/>
                  </a:lnTo>
                  <a:lnTo>
                    <a:pt x="489998" y="51648"/>
                  </a:lnTo>
                  <a:lnTo>
                    <a:pt x="533616" y="36241"/>
                  </a:lnTo>
                  <a:lnTo>
                    <a:pt x="578396" y="23434"/>
                  </a:lnTo>
                  <a:lnTo>
                    <a:pt x="624248" y="13316"/>
                  </a:lnTo>
                  <a:lnTo>
                    <a:pt x="671081" y="5978"/>
                  </a:lnTo>
                  <a:lnTo>
                    <a:pt x="718806" y="1509"/>
                  </a:lnTo>
                  <a:lnTo>
                    <a:pt x="767333" y="0"/>
                  </a:lnTo>
                  <a:lnTo>
                    <a:pt x="815862" y="1509"/>
                  </a:lnTo>
                  <a:lnTo>
                    <a:pt x="863589" y="5978"/>
                  </a:lnTo>
                  <a:lnTo>
                    <a:pt x="910423" y="13316"/>
                  </a:lnTo>
                  <a:lnTo>
                    <a:pt x="956275" y="23434"/>
                  </a:lnTo>
                  <a:lnTo>
                    <a:pt x="1001056" y="36241"/>
                  </a:lnTo>
                  <a:lnTo>
                    <a:pt x="1044674" y="51648"/>
                  </a:lnTo>
                  <a:lnTo>
                    <a:pt x="1087041" y="69565"/>
                  </a:lnTo>
                  <a:lnTo>
                    <a:pt x="1128066" y="89902"/>
                  </a:lnTo>
                  <a:lnTo>
                    <a:pt x="1167660" y="112569"/>
                  </a:lnTo>
                  <a:lnTo>
                    <a:pt x="1205733" y="137477"/>
                  </a:lnTo>
                  <a:lnTo>
                    <a:pt x="1242195" y="164535"/>
                  </a:lnTo>
                  <a:lnTo>
                    <a:pt x="1276955" y="193653"/>
                  </a:lnTo>
                  <a:lnTo>
                    <a:pt x="1309925" y="224742"/>
                  </a:lnTo>
                  <a:lnTo>
                    <a:pt x="1341014" y="257712"/>
                  </a:lnTo>
                  <a:lnTo>
                    <a:pt x="1370132" y="292472"/>
                  </a:lnTo>
                  <a:lnTo>
                    <a:pt x="1397190" y="328934"/>
                  </a:lnTo>
                  <a:lnTo>
                    <a:pt x="1422098" y="367007"/>
                  </a:lnTo>
                  <a:lnTo>
                    <a:pt x="1444765" y="406601"/>
                  </a:lnTo>
                  <a:lnTo>
                    <a:pt x="1465102" y="447626"/>
                  </a:lnTo>
                  <a:lnTo>
                    <a:pt x="1483019" y="489993"/>
                  </a:lnTo>
                  <a:lnTo>
                    <a:pt x="1498426" y="533611"/>
                  </a:lnTo>
                  <a:lnTo>
                    <a:pt x="1511233" y="578392"/>
                  </a:lnTo>
                  <a:lnTo>
                    <a:pt x="1521351" y="624244"/>
                  </a:lnTo>
                  <a:lnTo>
                    <a:pt x="1528689" y="671078"/>
                  </a:lnTo>
                  <a:lnTo>
                    <a:pt x="1533158" y="718805"/>
                  </a:lnTo>
                  <a:lnTo>
                    <a:pt x="1534668" y="767334"/>
                  </a:lnTo>
                  <a:lnTo>
                    <a:pt x="1533158" y="815862"/>
                  </a:lnTo>
                  <a:lnTo>
                    <a:pt x="1528689" y="863589"/>
                  </a:lnTo>
                  <a:lnTo>
                    <a:pt x="1521351" y="910423"/>
                  </a:lnTo>
                  <a:lnTo>
                    <a:pt x="1511233" y="956275"/>
                  </a:lnTo>
                  <a:lnTo>
                    <a:pt x="1498426" y="1001056"/>
                  </a:lnTo>
                  <a:lnTo>
                    <a:pt x="1483019" y="1044674"/>
                  </a:lnTo>
                  <a:lnTo>
                    <a:pt x="1465102" y="1087041"/>
                  </a:lnTo>
                  <a:lnTo>
                    <a:pt x="1444765" y="1128066"/>
                  </a:lnTo>
                  <a:lnTo>
                    <a:pt x="1422098" y="1167660"/>
                  </a:lnTo>
                  <a:lnTo>
                    <a:pt x="1397190" y="1205733"/>
                  </a:lnTo>
                  <a:lnTo>
                    <a:pt x="1370132" y="1242195"/>
                  </a:lnTo>
                  <a:lnTo>
                    <a:pt x="1341014" y="1276955"/>
                  </a:lnTo>
                  <a:lnTo>
                    <a:pt x="1309925" y="1309925"/>
                  </a:lnTo>
                  <a:lnTo>
                    <a:pt x="1276955" y="1341014"/>
                  </a:lnTo>
                  <a:lnTo>
                    <a:pt x="1242195" y="1370132"/>
                  </a:lnTo>
                  <a:lnTo>
                    <a:pt x="1205733" y="1397190"/>
                  </a:lnTo>
                  <a:lnTo>
                    <a:pt x="1167660" y="1422098"/>
                  </a:lnTo>
                  <a:lnTo>
                    <a:pt x="1128066" y="1444765"/>
                  </a:lnTo>
                  <a:lnTo>
                    <a:pt x="1087041" y="1465102"/>
                  </a:lnTo>
                  <a:lnTo>
                    <a:pt x="1044674" y="1483019"/>
                  </a:lnTo>
                  <a:lnTo>
                    <a:pt x="1001056" y="1498426"/>
                  </a:lnTo>
                  <a:lnTo>
                    <a:pt x="956275" y="1511233"/>
                  </a:lnTo>
                  <a:lnTo>
                    <a:pt x="910423" y="1521351"/>
                  </a:lnTo>
                  <a:lnTo>
                    <a:pt x="863589" y="1528689"/>
                  </a:lnTo>
                  <a:lnTo>
                    <a:pt x="815862" y="1533158"/>
                  </a:lnTo>
                  <a:lnTo>
                    <a:pt x="767333" y="1534668"/>
                  </a:lnTo>
                  <a:lnTo>
                    <a:pt x="718806" y="1533158"/>
                  </a:lnTo>
                  <a:lnTo>
                    <a:pt x="671081" y="1528689"/>
                  </a:lnTo>
                  <a:lnTo>
                    <a:pt x="624248" y="1521351"/>
                  </a:lnTo>
                  <a:lnTo>
                    <a:pt x="578396" y="1511233"/>
                  </a:lnTo>
                  <a:lnTo>
                    <a:pt x="533616" y="1498426"/>
                  </a:lnTo>
                  <a:lnTo>
                    <a:pt x="489998" y="1483019"/>
                  </a:lnTo>
                  <a:lnTo>
                    <a:pt x="447631" y="1465102"/>
                  </a:lnTo>
                  <a:lnTo>
                    <a:pt x="406606" y="1444765"/>
                  </a:lnTo>
                  <a:lnTo>
                    <a:pt x="367012" y="1422098"/>
                  </a:lnTo>
                  <a:lnTo>
                    <a:pt x="328939" y="1397190"/>
                  </a:lnTo>
                  <a:lnTo>
                    <a:pt x="292478" y="1370132"/>
                  </a:lnTo>
                  <a:lnTo>
                    <a:pt x="257717" y="1341014"/>
                  </a:lnTo>
                  <a:lnTo>
                    <a:pt x="224747" y="1309925"/>
                  </a:lnTo>
                  <a:lnTo>
                    <a:pt x="193657" y="1276955"/>
                  </a:lnTo>
                  <a:lnTo>
                    <a:pt x="164539" y="1242195"/>
                  </a:lnTo>
                  <a:lnTo>
                    <a:pt x="137480" y="1205733"/>
                  </a:lnTo>
                  <a:lnTo>
                    <a:pt x="112572" y="1167660"/>
                  </a:lnTo>
                  <a:lnTo>
                    <a:pt x="89905" y="1128066"/>
                  </a:lnTo>
                  <a:lnTo>
                    <a:pt x="69567" y="1087041"/>
                  </a:lnTo>
                  <a:lnTo>
                    <a:pt x="51650" y="1044674"/>
                  </a:lnTo>
                  <a:lnTo>
                    <a:pt x="36242" y="1001056"/>
                  </a:lnTo>
                  <a:lnTo>
                    <a:pt x="23435" y="956275"/>
                  </a:lnTo>
                  <a:lnTo>
                    <a:pt x="13317" y="910423"/>
                  </a:lnTo>
                  <a:lnTo>
                    <a:pt x="5978" y="863589"/>
                  </a:lnTo>
                  <a:lnTo>
                    <a:pt x="1509" y="815862"/>
                  </a:lnTo>
                  <a:lnTo>
                    <a:pt x="0" y="76733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213104" y="4143755"/>
              <a:ext cx="10120122" cy="12336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58300" y="2649533"/>
            <a:ext cx="7357097" cy="2084866"/>
          </a:xfrm>
          <a:prstGeom prst="rect">
            <a:avLst/>
          </a:prstGeom>
        </p:spPr>
        <p:txBody>
          <a:bodyPr vert="horz" wrap="square" lIns="0" tIns="46673" rIns="0" bIns="0" rtlCol="0">
            <a:spAutoFit/>
          </a:bodyPr>
          <a:lstStyle/>
          <a:p>
            <a:pPr marL="9525" marR="3810">
              <a:lnSpc>
                <a:spcPts val="2640"/>
              </a:lnSpc>
              <a:spcBef>
                <a:spcPts val="368"/>
              </a:spcBef>
            </a:pPr>
            <a:r>
              <a:rPr sz="2400" dirty="0">
                <a:latin typeface="Carlito"/>
                <a:cs typeface="Carlito"/>
              </a:rPr>
              <a:t>La </a:t>
            </a:r>
            <a:r>
              <a:rPr sz="2400" spc="-15" dirty="0">
                <a:latin typeface="Carlito"/>
                <a:cs typeface="Carlito"/>
              </a:rPr>
              <a:t>garantía </a:t>
            </a:r>
            <a:r>
              <a:rPr sz="2400" dirty="0">
                <a:latin typeface="Carlito"/>
                <a:cs typeface="Carlito"/>
              </a:rPr>
              <a:t>de </a:t>
            </a:r>
            <a:r>
              <a:rPr sz="2400" spc="-4" dirty="0">
                <a:latin typeface="Carlito"/>
                <a:cs typeface="Carlito"/>
              </a:rPr>
              <a:t>objetividad, </a:t>
            </a:r>
            <a:r>
              <a:rPr sz="2400" dirty="0">
                <a:latin typeface="Carlito"/>
                <a:cs typeface="Carlito"/>
              </a:rPr>
              <a:t>la </a:t>
            </a:r>
            <a:r>
              <a:rPr sz="2400" spc="-11" dirty="0">
                <a:latin typeface="Carlito"/>
                <a:cs typeface="Carlito"/>
              </a:rPr>
              <a:t>constituye </a:t>
            </a:r>
            <a:r>
              <a:rPr sz="2400" spc="-4" dirty="0">
                <a:latin typeface="Carlito"/>
                <a:cs typeface="Carlito"/>
              </a:rPr>
              <a:t>la descripción  </a:t>
            </a:r>
            <a:r>
              <a:rPr sz="2400" spc="-8" dirty="0">
                <a:latin typeface="Carlito"/>
                <a:cs typeface="Carlito"/>
              </a:rPr>
              <a:t>previa </a:t>
            </a:r>
            <a:r>
              <a:rPr sz="2400" spc="-4" dirty="0">
                <a:latin typeface="Carlito"/>
                <a:cs typeface="Carlito"/>
              </a:rPr>
              <a:t>de la </a:t>
            </a:r>
            <a:r>
              <a:rPr sz="2400" spc="-11" dirty="0">
                <a:latin typeface="Carlito"/>
                <a:cs typeface="Carlito"/>
              </a:rPr>
              <a:t>persona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4" dirty="0">
                <a:latin typeface="Carlito"/>
                <a:cs typeface="Carlito"/>
              </a:rPr>
              <a:t> </a:t>
            </a:r>
            <a:r>
              <a:rPr sz="2400" spc="-23" dirty="0">
                <a:latin typeface="Carlito"/>
                <a:cs typeface="Carlito"/>
              </a:rPr>
              <a:t>individualizar.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>
              <a:spcBef>
                <a:spcPts val="19"/>
              </a:spcBef>
            </a:pPr>
            <a:endParaRPr sz="2175" dirty="0">
              <a:latin typeface="Carlito"/>
              <a:cs typeface="Carlito"/>
            </a:endParaRPr>
          </a:p>
          <a:p>
            <a:pPr marL="9525" marR="15716">
              <a:lnSpc>
                <a:spcPts val="2640"/>
              </a:lnSpc>
            </a:pPr>
            <a:r>
              <a:rPr sz="2400" spc="-4" dirty="0">
                <a:latin typeface="Carlito"/>
                <a:cs typeface="Carlito"/>
              </a:rPr>
              <a:t>Si </a:t>
            </a:r>
            <a:r>
              <a:rPr sz="2400" spc="-19" dirty="0">
                <a:latin typeface="Carlito"/>
                <a:cs typeface="Carlito"/>
              </a:rPr>
              <a:t>durante </a:t>
            </a:r>
            <a:r>
              <a:rPr sz="2400" dirty="0">
                <a:latin typeface="Carlito"/>
                <a:cs typeface="Carlito"/>
              </a:rPr>
              <a:t>la </a:t>
            </a:r>
            <a:r>
              <a:rPr sz="2400" spc="-11" dirty="0">
                <a:latin typeface="Carlito"/>
                <a:cs typeface="Carlito"/>
              </a:rPr>
              <a:t>investigación preparatoria </a:t>
            </a:r>
            <a:r>
              <a:rPr sz="2400" dirty="0">
                <a:latin typeface="Carlito"/>
                <a:cs typeface="Carlito"/>
              </a:rPr>
              <a:t>la </a:t>
            </a:r>
            <a:r>
              <a:rPr sz="2400" spc="-8" dirty="0">
                <a:latin typeface="Carlito"/>
                <a:cs typeface="Carlito"/>
              </a:rPr>
              <a:t>presencia </a:t>
            </a:r>
            <a:r>
              <a:rPr sz="2400" dirty="0">
                <a:latin typeface="Carlito"/>
                <a:cs typeface="Carlito"/>
              </a:rPr>
              <a:t>el  </a:t>
            </a:r>
            <a:r>
              <a:rPr sz="2400" spc="-8" dirty="0">
                <a:latin typeface="Carlito"/>
                <a:cs typeface="Carlito"/>
              </a:rPr>
              <a:t>Juez, se </a:t>
            </a:r>
            <a:r>
              <a:rPr sz="2400" spc="-11" dirty="0">
                <a:latin typeface="Carlito"/>
                <a:cs typeface="Carlito"/>
              </a:rPr>
              <a:t>constituye </a:t>
            </a:r>
            <a:r>
              <a:rPr sz="2400" dirty="0">
                <a:latin typeface="Carlito"/>
                <a:cs typeface="Carlito"/>
              </a:rPr>
              <a:t>en </a:t>
            </a:r>
            <a:r>
              <a:rPr sz="2400" spc="-8" dirty="0">
                <a:latin typeface="Carlito"/>
                <a:cs typeface="Carlito"/>
              </a:rPr>
              <a:t>un acto </a:t>
            </a:r>
            <a:r>
              <a:rPr sz="2400" spc="-4" dirty="0">
                <a:latin typeface="Carlito"/>
                <a:cs typeface="Carlito"/>
              </a:rPr>
              <a:t>de prueba</a:t>
            </a:r>
            <a:r>
              <a:rPr sz="2400" spc="49" dirty="0">
                <a:latin typeface="Carlito"/>
                <a:cs typeface="Carlito"/>
              </a:rPr>
              <a:t> </a:t>
            </a:r>
            <a:r>
              <a:rPr sz="2400" spc="-4" dirty="0">
                <a:latin typeface="Carlito"/>
                <a:cs typeface="Carlito"/>
              </a:rPr>
              <a:t>anticipada.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8805" y="3850672"/>
            <a:ext cx="1155859" cy="1155859"/>
            <a:chOff x="446405" y="3991228"/>
            <a:chExt cx="1541145" cy="1541145"/>
          </a:xfrm>
        </p:grpSpPr>
        <p:sp>
          <p:nvSpPr>
            <p:cNvPr id="11" name="object 11"/>
            <p:cNvSpPr/>
            <p:nvPr/>
          </p:nvSpPr>
          <p:spPr>
            <a:xfrm>
              <a:off x="449580" y="3994403"/>
              <a:ext cx="1534668" cy="1534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3994403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0" y="767334"/>
                  </a:moveTo>
                  <a:lnTo>
                    <a:pt x="1509" y="718805"/>
                  </a:lnTo>
                  <a:lnTo>
                    <a:pt x="5978" y="671078"/>
                  </a:lnTo>
                  <a:lnTo>
                    <a:pt x="13317" y="624244"/>
                  </a:lnTo>
                  <a:lnTo>
                    <a:pt x="23435" y="578392"/>
                  </a:lnTo>
                  <a:lnTo>
                    <a:pt x="36242" y="533611"/>
                  </a:lnTo>
                  <a:lnTo>
                    <a:pt x="51650" y="489993"/>
                  </a:lnTo>
                  <a:lnTo>
                    <a:pt x="69567" y="447626"/>
                  </a:lnTo>
                  <a:lnTo>
                    <a:pt x="89905" y="406601"/>
                  </a:lnTo>
                  <a:lnTo>
                    <a:pt x="112572" y="367007"/>
                  </a:lnTo>
                  <a:lnTo>
                    <a:pt x="137480" y="328934"/>
                  </a:lnTo>
                  <a:lnTo>
                    <a:pt x="164539" y="292472"/>
                  </a:lnTo>
                  <a:lnTo>
                    <a:pt x="193657" y="257712"/>
                  </a:lnTo>
                  <a:lnTo>
                    <a:pt x="224747" y="224742"/>
                  </a:lnTo>
                  <a:lnTo>
                    <a:pt x="257717" y="193653"/>
                  </a:lnTo>
                  <a:lnTo>
                    <a:pt x="292478" y="164535"/>
                  </a:lnTo>
                  <a:lnTo>
                    <a:pt x="328939" y="137477"/>
                  </a:lnTo>
                  <a:lnTo>
                    <a:pt x="367012" y="112569"/>
                  </a:lnTo>
                  <a:lnTo>
                    <a:pt x="406606" y="89902"/>
                  </a:lnTo>
                  <a:lnTo>
                    <a:pt x="447631" y="69565"/>
                  </a:lnTo>
                  <a:lnTo>
                    <a:pt x="489998" y="51648"/>
                  </a:lnTo>
                  <a:lnTo>
                    <a:pt x="533616" y="36241"/>
                  </a:lnTo>
                  <a:lnTo>
                    <a:pt x="578396" y="23434"/>
                  </a:lnTo>
                  <a:lnTo>
                    <a:pt x="624248" y="13316"/>
                  </a:lnTo>
                  <a:lnTo>
                    <a:pt x="671081" y="5978"/>
                  </a:lnTo>
                  <a:lnTo>
                    <a:pt x="718806" y="1509"/>
                  </a:lnTo>
                  <a:lnTo>
                    <a:pt x="767333" y="0"/>
                  </a:lnTo>
                  <a:lnTo>
                    <a:pt x="815862" y="1509"/>
                  </a:lnTo>
                  <a:lnTo>
                    <a:pt x="863589" y="5978"/>
                  </a:lnTo>
                  <a:lnTo>
                    <a:pt x="910423" y="13316"/>
                  </a:lnTo>
                  <a:lnTo>
                    <a:pt x="956275" y="23434"/>
                  </a:lnTo>
                  <a:lnTo>
                    <a:pt x="1001056" y="36241"/>
                  </a:lnTo>
                  <a:lnTo>
                    <a:pt x="1044674" y="51648"/>
                  </a:lnTo>
                  <a:lnTo>
                    <a:pt x="1087041" y="69565"/>
                  </a:lnTo>
                  <a:lnTo>
                    <a:pt x="1128066" y="89902"/>
                  </a:lnTo>
                  <a:lnTo>
                    <a:pt x="1167660" y="112569"/>
                  </a:lnTo>
                  <a:lnTo>
                    <a:pt x="1205733" y="137477"/>
                  </a:lnTo>
                  <a:lnTo>
                    <a:pt x="1242195" y="164535"/>
                  </a:lnTo>
                  <a:lnTo>
                    <a:pt x="1276955" y="193653"/>
                  </a:lnTo>
                  <a:lnTo>
                    <a:pt x="1309925" y="224742"/>
                  </a:lnTo>
                  <a:lnTo>
                    <a:pt x="1341014" y="257712"/>
                  </a:lnTo>
                  <a:lnTo>
                    <a:pt x="1370132" y="292472"/>
                  </a:lnTo>
                  <a:lnTo>
                    <a:pt x="1397190" y="328934"/>
                  </a:lnTo>
                  <a:lnTo>
                    <a:pt x="1422098" y="367007"/>
                  </a:lnTo>
                  <a:lnTo>
                    <a:pt x="1444765" y="406601"/>
                  </a:lnTo>
                  <a:lnTo>
                    <a:pt x="1465102" y="447626"/>
                  </a:lnTo>
                  <a:lnTo>
                    <a:pt x="1483019" y="489993"/>
                  </a:lnTo>
                  <a:lnTo>
                    <a:pt x="1498426" y="533611"/>
                  </a:lnTo>
                  <a:lnTo>
                    <a:pt x="1511233" y="578392"/>
                  </a:lnTo>
                  <a:lnTo>
                    <a:pt x="1521351" y="624244"/>
                  </a:lnTo>
                  <a:lnTo>
                    <a:pt x="1528689" y="671078"/>
                  </a:lnTo>
                  <a:lnTo>
                    <a:pt x="1533158" y="718805"/>
                  </a:lnTo>
                  <a:lnTo>
                    <a:pt x="1534668" y="767334"/>
                  </a:lnTo>
                  <a:lnTo>
                    <a:pt x="1533158" y="815862"/>
                  </a:lnTo>
                  <a:lnTo>
                    <a:pt x="1528689" y="863589"/>
                  </a:lnTo>
                  <a:lnTo>
                    <a:pt x="1521351" y="910423"/>
                  </a:lnTo>
                  <a:lnTo>
                    <a:pt x="1511233" y="956275"/>
                  </a:lnTo>
                  <a:lnTo>
                    <a:pt x="1498426" y="1001056"/>
                  </a:lnTo>
                  <a:lnTo>
                    <a:pt x="1483019" y="1044674"/>
                  </a:lnTo>
                  <a:lnTo>
                    <a:pt x="1465102" y="1087041"/>
                  </a:lnTo>
                  <a:lnTo>
                    <a:pt x="1444765" y="1128066"/>
                  </a:lnTo>
                  <a:lnTo>
                    <a:pt x="1422098" y="1167660"/>
                  </a:lnTo>
                  <a:lnTo>
                    <a:pt x="1397190" y="1205733"/>
                  </a:lnTo>
                  <a:lnTo>
                    <a:pt x="1370132" y="1242195"/>
                  </a:lnTo>
                  <a:lnTo>
                    <a:pt x="1341014" y="1276955"/>
                  </a:lnTo>
                  <a:lnTo>
                    <a:pt x="1309925" y="1309925"/>
                  </a:lnTo>
                  <a:lnTo>
                    <a:pt x="1276955" y="1341014"/>
                  </a:lnTo>
                  <a:lnTo>
                    <a:pt x="1242195" y="1370132"/>
                  </a:lnTo>
                  <a:lnTo>
                    <a:pt x="1205733" y="1397190"/>
                  </a:lnTo>
                  <a:lnTo>
                    <a:pt x="1167660" y="1422098"/>
                  </a:lnTo>
                  <a:lnTo>
                    <a:pt x="1128066" y="1444765"/>
                  </a:lnTo>
                  <a:lnTo>
                    <a:pt x="1087041" y="1465102"/>
                  </a:lnTo>
                  <a:lnTo>
                    <a:pt x="1044674" y="1483019"/>
                  </a:lnTo>
                  <a:lnTo>
                    <a:pt x="1001056" y="1498426"/>
                  </a:lnTo>
                  <a:lnTo>
                    <a:pt x="956275" y="1511233"/>
                  </a:lnTo>
                  <a:lnTo>
                    <a:pt x="910423" y="1521351"/>
                  </a:lnTo>
                  <a:lnTo>
                    <a:pt x="863589" y="1528689"/>
                  </a:lnTo>
                  <a:lnTo>
                    <a:pt x="815862" y="1533158"/>
                  </a:lnTo>
                  <a:lnTo>
                    <a:pt x="767333" y="1534668"/>
                  </a:lnTo>
                  <a:lnTo>
                    <a:pt x="718806" y="1533158"/>
                  </a:lnTo>
                  <a:lnTo>
                    <a:pt x="671081" y="1528689"/>
                  </a:lnTo>
                  <a:lnTo>
                    <a:pt x="624248" y="1521351"/>
                  </a:lnTo>
                  <a:lnTo>
                    <a:pt x="578396" y="1511233"/>
                  </a:lnTo>
                  <a:lnTo>
                    <a:pt x="533616" y="1498426"/>
                  </a:lnTo>
                  <a:lnTo>
                    <a:pt x="489998" y="1483019"/>
                  </a:lnTo>
                  <a:lnTo>
                    <a:pt x="447631" y="1465102"/>
                  </a:lnTo>
                  <a:lnTo>
                    <a:pt x="406606" y="1444765"/>
                  </a:lnTo>
                  <a:lnTo>
                    <a:pt x="367012" y="1422098"/>
                  </a:lnTo>
                  <a:lnTo>
                    <a:pt x="328939" y="1397190"/>
                  </a:lnTo>
                  <a:lnTo>
                    <a:pt x="292478" y="1370132"/>
                  </a:lnTo>
                  <a:lnTo>
                    <a:pt x="257717" y="1341014"/>
                  </a:lnTo>
                  <a:lnTo>
                    <a:pt x="224747" y="1309925"/>
                  </a:lnTo>
                  <a:lnTo>
                    <a:pt x="193657" y="1276955"/>
                  </a:lnTo>
                  <a:lnTo>
                    <a:pt x="164539" y="1242195"/>
                  </a:lnTo>
                  <a:lnTo>
                    <a:pt x="137480" y="1205733"/>
                  </a:lnTo>
                  <a:lnTo>
                    <a:pt x="112572" y="1167660"/>
                  </a:lnTo>
                  <a:lnTo>
                    <a:pt x="89905" y="1128066"/>
                  </a:lnTo>
                  <a:lnTo>
                    <a:pt x="69567" y="1087041"/>
                  </a:lnTo>
                  <a:lnTo>
                    <a:pt x="51650" y="1044674"/>
                  </a:lnTo>
                  <a:lnTo>
                    <a:pt x="36242" y="1001056"/>
                  </a:lnTo>
                  <a:lnTo>
                    <a:pt x="23435" y="956275"/>
                  </a:lnTo>
                  <a:lnTo>
                    <a:pt x="13317" y="910423"/>
                  </a:lnTo>
                  <a:lnTo>
                    <a:pt x="5978" y="863589"/>
                  </a:lnTo>
                  <a:lnTo>
                    <a:pt x="1509" y="815862"/>
                  </a:lnTo>
                  <a:lnTo>
                    <a:pt x="0" y="76733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6" y="1314508"/>
            <a:ext cx="781221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5" dirty="0"/>
              <a:t>RECONOCIMIENTO </a:t>
            </a:r>
            <a:r>
              <a:rPr sz="3300" dirty="0"/>
              <a:t>DE</a:t>
            </a:r>
            <a:r>
              <a:rPr sz="3300" spc="-8" dirty="0"/>
              <a:t> PERSONAS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58804" y="2197989"/>
            <a:ext cx="8885396" cy="3079433"/>
            <a:chOff x="446405" y="1787651"/>
            <a:chExt cx="10887075" cy="4105910"/>
          </a:xfrm>
        </p:grpSpPr>
        <p:sp>
          <p:nvSpPr>
            <p:cNvPr id="4" name="object 4"/>
            <p:cNvSpPr/>
            <p:nvPr/>
          </p:nvSpPr>
          <p:spPr>
            <a:xfrm>
              <a:off x="528485" y="1794001"/>
              <a:ext cx="862965" cy="4093210"/>
            </a:xfrm>
            <a:custGeom>
              <a:avLst/>
              <a:gdLst/>
              <a:ahLst/>
              <a:cxnLst/>
              <a:rect l="l" t="t" r="r" b="b"/>
              <a:pathLst>
                <a:path w="862965" h="4093210">
                  <a:moveTo>
                    <a:pt x="15265" y="0"/>
                  </a:moveTo>
                  <a:lnTo>
                    <a:pt x="49169" y="34464"/>
                  </a:lnTo>
                  <a:lnTo>
                    <a:pt x="82380" y="69351"/>
                  </a:lnTo>
                  <a:lnTo>
                    <a:pt x="114900" y="104649"/>
                  </a:lnTo>
                  <a:lnTo>
                    <a:pt x="146728" y="140351"/>
                  </a:lnTo>
                  <a:lnTo>
                    <a:pt x="177864" y="176449"/>
                  </a:lnTo>
                  <a:lnTo>
                    <a:pt x="208308" y="212932"/>
                  </a:lnTo>
                  <a:lnTo>
                    <a:pt x="238060" y="249794"/>
                  </a:lnTo>
                  <a:lnTo>
                    <a:pt x="267120" y="287024"/>
                  </a:lnTo>
                  <a:lnTo>
                    <a:pt x="295489" y="324615"/>
                  </a:lnTo>
                  <a:lnTo>
                    <a:pt x="323165" y="362557"/>
                  </a:lnTo>
                  <a:lnTo>
                    <a:pt x="350150" y="400842"/>
                  </a:lnTo>
                  <a:lnTo>
                    <a:pt x="376442" y="439462"/>
                  </a:lnTo>
                  <a:lnTo>
                    <a:pt x="402043" y="478407"/>
                  </a:lnTo>
                  <a:lnTo>
                    <a:pt x="426952" y="517669"/>
                  </a:lnTo>
                  <a:lnTo>
                    <a:pt x="451169" y="557239"/>
                  </a:lnTo>
                  <a:lnTo>
                    <a:pt x="474694" y="597109"/>
                  </a:lnTo>
                  <a:lnTo>
                    <a:pt x="497527" y="637270"/>
                  </a:lnTo>
                  <a:lnTo>
                    <a:pt x="519668" y="677712"/>
                  </a:lnTo>
                  <a:lnTo>
                    <a:pt x="541117" y="718429"/>
                  </a:lnTo>
                  <a:lnTo>
                    <a:pt x="561875" y="759410"/>
                  </a:lnTo>
                  <a:lnTo>
                    <a:pt x="581940" y="800647"/>
                  </a:lnTo>
                  <a:lnTo>
                    <a:pt x="601313" y="842132"/>
                  </a:lnTo>
                  <a:lnTo>
                    <a:pt x="619995" y="883855"/>
                  </a:lnTo>
                  <a:lnTo>
                    <a:pt x="637985" y="925809"/>
                  </a:lnTo>
                  <a:lnTo>
                    <a:pt x="655283" y="967984"/>
                  </a:lnTo>
                  <a:lnTo>
                    <a:pt x="671888" y="1010372"/>
                  </a:lnTo>
                  <a:lnTo>
                    <a:pt x="687802" y="1052963"/>
                  </a:lnTo>
                  <a:lnTo>
                    <a:pt x="703024" y="1095750"/>
                  </a:lnTo>
                  <a:lnTo>
                    <a:pt x="717554" y="1138724"/>
                  </a:lnTo>
                  <a:lnTo>
                    <a:pt x="731393" y="1181876"/>
                  </a:lnTo>
                  <a:lnTo>
                    <a:pt x="744539" y="1225197"/>
                  </a:lnTo>
                  <a:lnTo>
                    <a:pt x="756993" y="1268679"/>
                  </a:lnTo>
                  <a:lnTo>
                    <a:pt x="768756" y="1312312"/>
                  </a:lnTo>
                  <a:lnTo>
                    <a:pt x="779826" y="1356089"/>
                  </a:lnTo>
                  <a:lnTo>
                    <a:pt x="790205" y="1400000"/>
                  </a:lnTo>
                  <a:lnTo>
                    <a:pt x="799892" y="1444038"/>
                  </a:lnTo>
                  <a:lnTo>
                    <a:pt x="808887" y="1488192"/>
                  </a:lnTo>
                  <a:lnTo>
                    <a:pt x="817190" y="1532455"/>
                  </a:lnTo>
                  <a:lnTo>
                    <a:pt x="824801" y="1576818"/>
                  </a:lnTo>
                  <a:lnTo>
                    <a:pt x="831720" y="1621272"/>
                  </a:lnTo>
                  <a:lnTo>
                    <a:pt x="837947" y="1665808"/>
                  </a:lnTo>
                  <a:lnTo>
                    <a:pt x="843482" y="1710419"/>
                  </a:lnTo>
                  <a:lnTo>
                    <a:pt x="848326" y="1755094"/>
                  </a:lnTo>
                  <a:lnTo>
                    <a:pt x="852477" y="1799826"/>
                  </a:lnTo>
                  <a:lnTo>
                    <a:pt x="855937" y="1844605"/>
                  </a:lnTo>
                  <a:lnTo>
                    <a:pt x="858704" y="1889424"/>
                  </a:lnTo>
                  <a:lnTo>
                    <a:pt x="860780" y="1934273"/>
                  </a:lnTo>
                  <a:lnTo>
                    <a:pt x="862164" y="1979144"/>
                  </a:lnTo>
                  <a:lnTo>
                    <a:pt x="862856" y="2024027"/>
                  </a:lnTo>
                  <a:lnTo>
                    <a:pt x="862856" y="2068915"/>
                  </a:lnTo>
                  <a:lnTo>
                    <a:pt x="862164" y="2113799"/>
                  </a:lnTo>
                  <a:lnTo>
                    <a:pt x="860780" y="2158669"/>
                  </a:lnTo>
                  <a:lnTo>
                    <a:pt x="858704" y="2203518"/>
                  </a:lnTo>
                  <a:lnTo>
                    <a:pt x="855937" y="2248337"/>
                  </a:lnTo>
                  <a:lnTo>
                    <a:pt x="852477" y="2293116"/>
                  </a:lnTo>
                  <a:lnTo>
                    <a:pt x="848326" y="2337848"/>
                  </a:lnTo>
                  <a:lnTo>
                    <a:pt x="843482" y="2382523"/>
                  </a:lnTo>
                  <a:lnTo>
                    <a:pt x="837947" y="2427133"/>
                  </a:lnTo>
                  <a:lnTo>
                    <a:pt x="831720" y="2471669"/>
                  </a:lnTo>
                  <a:lnTo>
                    <a:pt x="824801" y="2516123"/>
                  </a:lnTo>
                  <a:lnTo>
                    <a:pt x="817190" y="2560485"/>
                  </a:lnTo>
                  <a:lnTo>
                    <a:pt x="808887" y="2604748"/>
                  </a:lnTo>
                  <a:lnTo>
                    <a:pt x="799892" y="2648902"/>
                  </a:lnTo>
                  <a:lnTo>
                    <a:pt x="790205" y="2692939"/>
                  </a:lnTo>
                  <a:lnTo>
                    <a:pt x="779826" y="2736850"/>
                  </a:lnTo>
                  <a:lnTo>
                    <a:pt x="768756" y="2780626"/>
                  </a:lnTo>
                  <a:lnTo>
                    <a:pt x="756993" y="2824259"/>
                  </a:lnTo>
                  <a:lnTo>
                    <a:pt x="744539" y="2867740"/>
                  </a:lnTo>
                  <a:lnTo>
                    <a:pt x="731393" y="2911060"/>
                  </a:lnTo>
                  <a:lnTo>
                    <a:pt x="717554" y="2954212"/>
                  </a:lnTo>
                  <a:lnTo>
                    <a:pt x="703024" y="2997185"/>
                  </a:lnTo>
                  <a:lnTo>
                    <a:pt x="687802" y="3039971"/>
                  </a:lnTo>
                  <a:lnTo>
                    <a:pt x="671888" y="3082562"/>
                  </a:lnTo>
                  <a:lnTo>
                    <a:pt x="655283" y="3124949"/>
                  </a:lnTo>
                  <a:lnTo>
                    <a:pt x="637985" y="3167123"/>
                  </a:lnTo>
                  <a:lnTo>
                    <a:pt x="619995" y="3209076"/>
                  </a:lnTo>
                  <a:lnTo>
                    <a:pt x="601313" y="3250799"/>
                  </a:lnTo>
                  <a:lnTo>
                    <a:pt x="581940" y="3292282"/>
                  </a:lnTo>
                  <a:lnTo>
                    <a:pt x="561875" y="3333519"/>
                  </a:lnTo>
                  <a:lnTo>
                    <a:pt x="541117" y="3374499"/>
                  </a:lnTo>
                  <a:lnTo>
                    <a:pt x="519668" y="3415214"/>
                  </a:lnTo>
                  <a:lnTo>
                    <a:pt x="497527" y="3455656"/>
                  </a:lnTo>
                  <a:lnTo>
                    <a:pt x="474694" y="3495816"/>
                  </a:lnTo>
                  <a:lnTo>
                    <a:pt x="451169" y="3535685"/>
                  </a:lnTo>
                  <a:lnTo>
                    <a:pt x="426952" y="3575254"/>
                  </a:lnTo>
                  <a:lnTo>
                    <a:pt x="402043" y="3614515"/>
                  </a:lnTo>
                  <a:lnTo>
                    <a:pt x="376442" y="3653459"/>
                  </a:lnTo>
                  <a:lnTo>
                    <a:pt x="350150" y="3692077"/>
                  </a:lnTo>
                  <a:lnTo>
                    <a:pt x="323165" y="3730361"/>
                  </a:lnTo>
                  <a:lnTo>
                    <a:pt x="295489" y="3768302"/>
                  </a:lnTo>
                  <a:lnTo>
                    <a:pt x="267120" y="3805892"/>
                  </a:lnTo>
                  <a:lnTo>
                    <a:pt x="238060" y="3843121"/>
                  </a:lnTo>
                  <a:lnTo>
                    <a:pt x="208308" y="3879981"/>
                  </a:lnTo>
                  <a:lnTo>
                    <a:pt x="177864" y="3916463"/>
                  </a:lnTo>
                  <a:lnTo>
                    <a:pt x="146728" y="3952559"/>
                  </a:lnTo>
                  <a:lnTo>
                    <a:pt x="114900" y="3988260"/>
                  </a:lnTo>
                  <a:lnTo>
                    <a:pt x="82380" y="4023557"/>
                  </a:lnTo>
                  <a:lnTo>
                    <a:pt x="49169" y="4058441"/>
                  </a:lnTo>
                  <a:lnTo>
                    <a:pt x="15265" y="4092905"/>
                  </a:lnTo>
                  <a:lnTo>
                    <a:pt x="0" y="4077627"/>
                  </a:lnTo>
                  <a:lnTo>
                    <a:pt x="33988" y="4043069"/>
                  </a:lnTo>
                  <a:lnTo>
                    <a:pt x="67277" y="4008084"/>
                  </a:lnTo>
                  <a:lnTo>
                    <a:pt x="99864" y="3972682"/>
                  </a:lnTo>
                  <a:lnTo>
                    <a:pt x="131751" y="3936872"/>
                  </a:lnTo>
                  <a:lnTo>
                    <a:pt x="162936" y="3900662"/>
                  </a:lnTo>
                  <a:lnTo>
                    <a:pt x="193421" y="3864060"/>
                  </a:lnTo>
                  <a:lnTo>
                    <a:pt x="223205" y="3827077"/>
                  </a:lnTo>
                  <a:lnTo>
                    <a:pt x="252289" y="3789721"/>
                  </a:lnTo>
                  <a:lnTo>
                    <a:pt x="280671" y="3752000"/>
                  </a:lnTo>
                  <a:lnTo>
                    <a:pt x="308353" y="3713924"/>
                  </a:lnTo>
                  <a:lnTo>
                    <a:pt x="335334" y="3675501"/>
                  </a:lnTo>
                  <a:lnTo>
                    <a:pt x="361614" y="3636741"/>
                  </a:lnTo>
                  <a:lnTo>
                    <a:pt x="387193" y="3597653"/>
                  </a:lnTo>
                  <a:lnTo>
                    <a:pt x="412072" y="3558244"/>
                  </a:lnTo>
                  <a:lnTo>
                    <a:pt x="436250" y="3518524"/>
                  </a:lnTo>
                  <a:lnTo>
                    <a:pt x="459727" y="3478503"/>
                  </a:lnTo>
                  <a:lnTo>
                    <a:pt x="482503" y="3438188"/>
                  </a:lnTo>
                  <a:lnTo>
                    <a:pt x="504578" y="3397589"/>
                  </a:lnTo>
                  <a:lnTo>
                    <a:pt x="525953" y="3356714"/>
                  </a:lnTo>
                  <a:lnTo>
                    <a:pt x="546626" y="3315573"/>
                  </a:lnTo>
                  <a:lnTo>
                    <a:pt x="566599" y="3274175"/>
                  </a:lnTo>
                  <a:lnTo>
                    <a:pt x="585871" y="3232527"/>
                  </a:lnTo>
                  <a:lnTo>
                    <a:pt x="604443" y="3190640"/>
                  </a:lnTo>
                  <a:lnTo>
                    <a:pt x="622313" y="3148522"/>
                  </a:lnTo>
                  <a:lnTo>
                    <a:pt x="639483" y="3106181"/>
                  </a:lnTo>
                  <a:lnTo>
                    <a:pt x="655952" y="3063628"/>
                  </a:lnTo>
                  <a:lnTo>
                    <a:pt x="671720" y="3020870"/>
                  </a:lnTo>
                  <a:lnTo>
                    <a:pt x="686787" y="2977916"/>
                  </a:lnTo>
                  <a:lnTo>
                    <a:pt x="701153" y="2934776"/>
                  </a:lnTo>
                  <a:lnTo>
                    <a:pt x="714819" y="2891459"/>
                  </a:lnTo>
                  <a:lnTo>
                    <a:pt x="727784" y="2847973"/>
                  </a:lnTo>
                  <a:lnTo>
                    <a:pt x="740048" y="2804326"/>
                  </a:lnTo>
                  <a:lnTo>
                    <a:pt x="751611" y="2760529"/>
                  </a:lnTo>
                  <a:lnTo>
                    <a:pt x="762474" y="2716589"/>
                  </a:lnTo>
                  <a:lnTo>
                    <a:pt x="772635" y="2672517"/>
                  </a:lnTo>
                  <a:lnTo>
                    <a:pt x="782096" y="2628320"/>
                  </a:lnTo>
                  <a:lnTo>
                    <a:pt x="790856" y="2584007"/>
                  </a:lnTo>
                  <a:lnTo>
                    <a:pt x="798916" y="2539588"/>
                  </a:lnTo>
                  <a:lnTo>
                    <a:pt x="806274" y="2495071"/>
                  </a:lnTo>
                  <a:lnTo>
                    <a:pt x="812932" y="2450465"/>
                  </a:lnTo>
                  <a:lnTo>
                    <a:pt x="818888" y="2405780"/>
                  </a:lnTo>
                  <a:lnTo>
                    <a:pt x="824144" y="2361023"/>
                  </a:lnTo>
                  <a:lnTo>
                    <a:pt x="828700" y="2316204"/>
                  </a:lnTo>
                  <a:lnTo>
                    <a:pt x="832554" y="2271332"/>
                  </a:lnTo>
                  <a:lnTo>
                    <a:pt x="835708" y="2226415"/>
                  </a:lnTo>
                  <a:lnTo>
                    <a:pt x="838161" y="2181463"/>
                  </a:lnTo>
                  <a:lnTo>
                    <a:pt x="839913" y="2136484"/>
                  </a:lnTo>
                  <a:lnTo>
                    <a:pt x="840964" y="2091488"/>
                  </a:lnTo>
                  <a:lnTo>
                    <a:pt x="841314" y="2046482"/>
                  </a:lnTo>
                  <a:lnTo>
                    <a:pt x="840964" y="2001477"/>
                  </a:lnTo>
                  <a:lnTo>
                    <a:pt x="839913" y="1956480"/>
                  </a:lnTo>
                  <a:lnTo>
                    <a:pt x="838161" y="1911502"/>
                  </a:lnTo>
                  <a:lnTo>
                    <a:pt x="835708" y="1866550"/>
                  </a:lnTo>
                  <a:lnTo>
                    <a:pt x="832554" y="1821633"/>
                  </a:lnTo>
                  <a:lnTo>
                    <a:pt x="828700" y="1776761"/>
                  </a:lnTo>
                  <a:lnTo>
                    <a:pt x="824144" y="1731942"/>
                  </a:lnTo>
                  <a:lnTo>
                    <a:pt x="818888" y="1687186"/>
                  </a:lnTo>
                  <a:lnTo>
                    <a:pt x="812932" y="1642500"/>
                  </a:lnTo>
                  <a:lnTo>
                    <a:pt x="806274" y="1597895"/>
                  </a:lnTo>
                  <a:lnTo>
                    <a:pt x="798916" y="1553378"/>
                  </a:lnTo>
                  <a:lnTo>
                    <a:pt x="790856" y="1508959"/>
                  </a:lnTo>
                  <a:lnTo>
                    <a:pt x="782096" y="1464647"/>
                  </a:lnTo>
                  <a:lnTo>
                    <a:pt x="772635" y="1420450"/>
                  </a:lnTo>
                  <a:lnTo>
                    <a:pt x="762474" y="1376378"/>
                  </a:lnTo>
                  <a:lnTo>
                    <a:pt x="751611" y="1332439"/>
                  </a:lnTo>
                  <a:lnTo>
                    <a:pt x="740048" y="1288642"/>
                  </a:lnTo>
                  <a:lnTo>
                    <a:pt x="727784" y="1244996"/>
                  </a:lnTo>
                  <a:lnTo>
                    <a:pt x="714819" y="1201510"/>
                  </a:lnTo>
                  <a:lnTo>
                    <a:pt x="701153" y="1158193"/>
                  </a:lnTo>
                  <a:lnTo>
                    <a:pt x="686787" y="1115053"/>
                  </a:lnTo>
                  <a:lnTo>
                    <a:pt x="671720" y="1072101"/>
                  </a:lnTo>
                  <a:lnTo>
                    <a:pt x="655952" y="1029343"/>
                  </a:lnTo>
                  <a:lnTo>
                    <a:pt x="639483" y="986790"/>
                  </a:lnTo>
                  <a:lnTo>
                    <a:pt x="622313" y="944450"/>
                  </a:lnTo>
                  <a:lnTo>
                    <a:pt x="604443" y="902333"/>
                  </a:lnTo>
                  <a:lnTo>
                    <a:pt x="585871" y="860446"/>
                  </a:lnTo>
                  <a:lnTo>
                    <a:pt x="566599" y="818799"/>
                  </a:lnTo>
                  <a:lnTo>
                    <a:pt x="546626" y="777401"/>
                  </a:lnTo>
                  <a:lnTo>
                    <a:pt x="525953" y="736261"/>
                  </a:lnTo>
                  <a:lnTo>
                    <a:pt x="504578" y="695387"/>
                  </a:lnTo>
                  <a:lnTo>
                    <a:pt x="482503" y="654789"/>
                  </a:lnTo>
                  <a:lnTo>
                    <a:pt x="459727" y="614475"/>
                  </a:lnTo>
                  <a:lnTo>
                    <a:pt x="436250" y="574454"/>
                  </a:lnTo>
                  <a:lnTo>
                    <a:pt x="412072" y="534735"/>
                  </a:lnTo>
                  <a:lnTo>
                    <a:pt x="387193" y="495327"/>
                  </a:lnTo>
                  <a:lnTo>
                    <a:pt x="361614" y="456239"/>
                  </a:lnTo>
                  <a:lnTo>
                    <a:pt x="335334" y="417480"/>
                  </a:lnTo>
                  <a:lnTo>
                    <a:pt x="308353" y="379059"/>
                  </a:lnTo>
                  <a:lnTo>
                    <a:pt x="280671" y="340984"/>
                  </a:lnTo>
                  <a:lnTo>
                    <a:pt x="252289" y="303264"/>
                  </a:lnTo>
                  <a:lnTo>
                    <a:pt x="223205" y="265908"/>
                  </a:lnTo>
                  <a:lnTo>
                    <a:pt x="193421" y="228926"/>
                  </a:lnTo>
                  <a:lnTo>
                    <a:pt x="162936" y="192326"/>
                  </a:lnTo>
                  <a:lnTo>
                    <a:pt x="131751" y="156117"/>
                  </a:lnTo>
                  <a:lnTo>
                    <a:pt x="99864" y="120307"/>
                  </a:lnTo>
                  <a:lnTo>
                    <a:pt x="67277" y="84906"/>
                  </a:lnTo>
                  <a:lnTo>
                    <a:pt x="33988" y="49923"/>
                  </a:lnTo>
                  <a:lnTo>
                    <a:pt x="0" y="15367"/>
                  </a:lnTo>
                  <a:lnTo>
                    <a:pt x="15265" y="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1213104" y="2301239"/>
              <a:ext cx="10120122" cy="1233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" y="2151887"/>
              <a:ext cx="1534668" cy="1534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" y="2151887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0" y="767334"/>
                  </a:moveTo>
                  <a:lnTo>
                    <a:pt x="1509" y="718805"/>
                  </a:lnTo>
                  <a:lnTo>
                    <a:pt x="5978" y="671078"/>
                  </a:lnTo>
                  <a:lnTo>
                    <a:pt x="13317" y="624244"/>
                  </a:lnTo>
                  <a:lnTo>
                    <a:pt x="23435" y="578392"/>
                  </a:lnTo>
                  <a:lnTo>
                    <a:pt x="36242" y="533611"/>
                  </a:lnTo>
                  <a:lnTo>
                    <a:pt x="51650" y="489993"/>
                  </a:lnTo>
                  <a:lnTo>
                    <a:pt x="69567" y="447626"/>
                  </a:lnTo>
                  <a:lnTo>
                    <a:pt x="89905" y="406601"/>
                  </a:lnTo>
                  <a:lnTo>
                    <a:pt x="112572" y="367007"/>
                  </a:lnTo>
                  <a:lnTo>
                    <a:pt x="137480" y="328934"/>
                  </a:lnTo>
                  <a:lnTo>
                    <a:pt x="164539" y="292472"/>
                  </a:lnTo>
                  <a:lnTo>
                    <a:pt x="193657" y="257712"/>
                  </a:lnTo>
                  <a:lnTo>
                    <a:pt x="224747" y="224742"/>
                  </a:lnTo>
                  <a:lnTo>
                    <a:pt x="257717" y="193653"/>
                  </a:lnTo>
                  <a:lnTo>
                    <a:pt x="292478" y="164535"/>
                  </a:lnTo>
                  <a:lnTo>
                    <a:pt x="328939" y="137477"/>
                  </a:lnTo>
                  <a:lnTo>
                    <a:pt x="367012" y="112569"/>
                  </a:lnTo>
                  <a:lnTo>
                    <a:pt x="406606" y="89902"/>
                  </a:lnTo>
                  <a:lnTo>
                    <a:pt x="447631" y="69565"/>
                  </a:lnTo>
                  <a:lnTo>
                    <a:pt x="489998" y="51648"/>
                  </a:lnTo>
                  <a:lnTo>
                    <a:pt x="533616" y="36241"/>
                  </a:lnTo>
                  <a:lnTo>
                    <a:pt x="578396" y="23434"/>
                  </a:lnTo>
                  <a:lnTo>
                    <a:pt x="624248" y="13316"/>
                  </a:lnTo>
                  <a:lnTo>
                    <a:pt x="671081" y="5978"/>
                  </a:lnTo>
                  <a:lnTo>
                    <a:pt x="718806" y="1509"/>
                  </a:lnTo>
                  <a:lnTo>
                    <a:pt x="767333" y="0"/>
                  </a:lnTo>
                  <a:lnTo>
                    <a:pt x="815862" y="1509"/>
                  </a:lnTo>
                  <a:lnTo>
                    <a:pt x="863589" y="5978"/>
                  </a:lnTo>
                  <a:lnTo>
                    <a:pt x="910423" y="13316"/>
                  </a:lnTo>
                  <a:lnTo>
                    <a:pt x="956275" y="23434"/>
                  </a:lnTo>
                  <a:lnTo>
                    <a:pt x="1001056" y="36241"/>
                  </a:lnTo>
                  <a:lnTo>
                    <a:pt x="1044674" y="51648"/>
                  </a:lnTo>
                  <a:lnTo>
                    <a:pt x="1087041" y="69565"/>
                  </a:lnTo>
                  <a:lnTo>
                    <a:pt x="1128066" y="89902"/>
                  </a:lnTo>
                  <a:lnTo>
                    <a:pt x="1167660" y="112569"/>
                  </a:lnTo>
                  <a:lnTo>
                    <a:pt x="1205733" y="137477"/>
                  </a:lnTo>
                  <a:lnTo>
                    <a:pt x="1242195" y="164535"/>
                  </a:lnTo>
                  <a:lnTo>
                    <a:pt x="1276955" y="193653"/>
                  </a:lnTo>
                  <a:lnTo>
                    <a:pt x="1309925" y="224742"/>
                  </a:lnTo>
                  <a:lnTo>
                    <a:pt x="1341014" y="257712"/>
                  </a:lnTo>
                  <a:lnTo>
                    <a:pt x="1370132" y="292472"/>
                  </a:lnTo>
                  <a:lnTo>
                    <a:pt x="1397190" y="328934"/>
                  </a:lnTo>
                  <a:lnTo>
                    <a:pt x="1422098" y="367007"/>
                  </a:lnTo>
                  <a:lnTo>
                    <a:pt x="1444765" y="406601"/>
                  </a:lnTo>
                  <a:lnTo>
                    <a:pt x="1465102" y="447626"/>
                  </a:lnTo>
                  <a:lnTo>
                    <a:pt x="1483019" y="489993"/>
                  </a:lnTo>
                  <a:lnTo>
                    <a:pt x="1498426" y="533611"/>
                  </a:lnTo>
                  <a:lnTo>
                    <a:pt x="1511233" y="578392"/>
                  </a:lnTo>
                  <a:lnTo>
                    <a:pt x="1521351" y="624244"/>
                  </a:lnTo>
                  <a:lnTo>
                    <a:pt x="1528689" y="671078"/>
                  </a:lnTo>
                  <a:lnTo>
                    <a:pt x="1533158" y="718805"/>
                  </a:lnTo>
                  <a:lnTo>
                    <a:pt x="1534668" y="767334"/>
                  </a:lnTo>
                  <a:lnTo>
                    <a:pt x="1533158" y="815862"/>
                  </a:lnTo>
                  <a:lnTo>
                    <a:pt x="1528689" y="863589"/>
                  </a:lnTo>
                  <a:lnTo>
                    <a:pt x="1521351" y="910423"/>
                  </a:lnTo>
                  <a:lnTo>
                    <a:pt x="1511233" y="956275"/>
                  </a:lnTo>
                  <a:lnTo>
                    <a:pt x="1498426" y="1001056"/>
                  </a:lnTo>
                  <a:lnTo>
                    <a:pt x="1483019" y="1044674"/>
                  </a:lnTo>
                  <a:lnTo>
                    <a:pt x="1465102" y="1087041"/>
                  </a:lnTo>
                  <a:lnTo>
                    <a:pt x="1444765" y="1128066"/>
                  </a:lnTo>
                  <a:lnTo>
                    <a:pt x="1422098" y="1167660"/>
                  </a:lnTo>
                  <a:lnTo>
                    <a:pt x="1397190" y="1205733"/>
                  </a:lnTo>
                  <a:lnTo>
                    <a:pt x="1370132" y="1242195"/>
                  </a:lnTo>
                  <a:lnTo>
                    <a:pt x="1341014" y="1276955"/>
                  </a:lnTo>
                  <a:lnTo>
                    <a:pt x="1309925" y="1309925"/>
                  </a:lnTo>
                  <a:lnTo>
                    <a:pt x="1276955" y="1341014"/>
                  </a:lnTo>
                  <a:lnTo>
                    <a:pt x="1242195" y="1370132"/>
                  </a:lnTo>
                  <a:lnTo>
                    <a:pt x="1205733" y="1397190"/>
                  </a:lnTo>
                  <a:lnTo>
                    <a:pt x="1167660" y="1422098"/>
                  </a:lnTo>
                  <a:lnTo>
                    <a:pt x="1128066" y="1444765"/>
                  </a:lnTo>
                  <a:lnTo>
                    <a:pt x="1087041" y="1465102"/>
                  </a:lnTo>
                  <a:lnTo>
                    <a:pt x="1044674" y="1483019"/>
                  </a:lnTo>
                  <a:lnTo>
                    <a:pt x="1001056" y="1498426"/>
                  </a:lnTo>
                  <a:lnTo>
                    <a:pt x="956275" y="1511233"/>
                  </a:lnTo>
                  <a:lnTo>
                    <a:pt x="910423" y="1521351"/>
                  </a:lnTo>
                  <a:lnTo>
                    <a:pt x="863589" y="1528689"/>
                  </a:lnTo>
                  <a:lnTo>
                    <a:pt x="815862" y="1533158"/>
                  </a:lnTo>
                  <a:lnTo>
                    <a:pt x="767333" y="1534668"/>
                  </a:lnTo>
                  <a:lnTo>
                    <a:pt x="718806" y="1533158"/>
                  </a:lnTo>
                  <a:lnTo>
                    <a:pt x="671081" y="1528689"/>
                  </a:lnTo>
                  <a:lnTo>
                    <a:pt x="624248" y="1521351"/>
                  </a:lnTo>
                  <a:lnTo>
                    <a:pt x="578396" y="1511233"/>
                  </a:lnTo>
                  <a:lnTo>
                    <a:pt x="533616" y="1498426"/>
                  </a:lnTo>
                  <a:lnTo>
                    <a:pt x="489998" y="1483019"/>
                  </a:lnTo>
                  <a:lnTo>
                    <a:pt x="447631" y="1465102"/>
                  </a:lnTo>
                  <a:lnTo>
                    <a:pt x="406606" y="1444765"/>
                  </a:lnTo>
                  <a:lnTo>
                    <a:pt x="367012" y="1422098"/>
                  </a:lnTo>
                  <a:lnTo>
                    <a:pt x="328939" y="1397190"/>
                  </a:lnTo>
                  <a:lnTo>
                    <a:pt x="292478" y="1370132"/>
                  </a:lnTo>
                  <a:lnTo>
                    <a:pt x="257717" y="1341014"/>
                  </a:lnTo>
                  <a:lnTo>
                    <a:pt x="224747" y="1309925"/>
                  </a:lnTo>
                  <a:lnTo>
                    <a:pt x="193657" y="1276955"/>
                  </a:lnTo>
                  <a:lnTo>
                    <a:pt x="164539" y="1242195"/>
                  </a:lnTo>
                  <a:lnTo>
                    <a:pt x="137480" y="1205733"/>
                  </a:lnTo>
                  <a:lnTo>
                    <a:pt x="112572" y="1167660"/>
                  </a:lnTo>
                  <a:lnTo>
                    <a:pt x="89905" y="1128066"/>
                  </a:lnTo>
                  <a:lnTo>
                    <a:pt x="69567" y="1087041"/>
                  </a:lnTo>
                  <a:lnTo>
                    <a:pt x="51650" y="1044674"/>
                  </a:lnTo>
                  <a:lnTo>
                    <a:pt x="36242" y="1001056"/>
                  </a:lnTo>
                  <a:lnTo>
                    <a:pt x="23435" y="956275"/>
                  </a:lnTo>
                  <a:lnTo>
                    <a:pt x="13317" y="910423"/>
                  </a:lnTo>
                  <a:lnTo>
                    <a:pt x="5978" y="863589"/>
                  </a:lnTo>
                  <a:lnTo>
                    <a:pt x="1509" y="815862"/>
                  </a:lnTo>
                  <a:lnTo>
                    <a:pt x="0" y="767334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213104" y="4143755"/>
              <a:ext cx="10120122" cy="12336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158301" y="2613851"/>
            <a:ext cx="7585692" cy="2185694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9525" marR="3810">
              <a:lnSpc>
                <a:spcPts val="2888"/>
              </a:lnSpc>
              <a:spcBef>
                <a:spcPts val="394"/>
              </a:spcBef>
            </a:pPr>
            <a:r>
              <a:rPr sz="2625" spc="-4" dirty="0">
                <a:latin typeface="Carlito"/>
                <a:cs typeface="Carlito"/>
              </a:rPr>
              <a:t>Si </a:t>
            </a:r>
            <a:r>
              <a:rPr sz="2625" spc="-8" dirty="0">
                <a:latin typeface="Carlito"/>
                <a:cs typeface="Carlito"/>
              </a:rPr>
              <a:t>varias </a:t>
            </a:r>
            <a:r>
              <a:rPr sz="2625" spc="-11" dirty="0">
                <a:latin typeface="Carlito"/>
                <a:cs typeface="Carlito"/>
              </a:rPr>
              <a:t>personas </a:t>
            </a:r>
            <a:r>
              <a:rPr sz="2625" spc="-4" dirty="0">
                <a:latin typeface="Carlito"/>
                <a:cs typeface="Carlito"/>
              </a:rPr>
              <a:t>deben </a:t>
            </a:r>
            <a:r>
              <a:rPr sz="2625" spc="-11" dirty="0">
                <a:latin typeface="Carlito"/>
                <a:cs typeface="Carlito"/>
              </a:rPr>
              <a:t>reconocer </a:t>
            </a:r>
            <a:r>
              <a:rPr sz="2625" dirty="0">
                <a:latin typeface="Carlito"/>
                <a:cs typeface="Carlito"/>
              </a:rPr>
              <a:t>a </a:t>
            </a:r>
            <a:r>
              <a:rPr sz="2625" spc="-4" dirty="0">
                <a:latin typeface="Carlito"/>
                <a:cs typeface="Carlito"/>
              </a:rPr>
              <a:t>una, </a:t>
            </a:r>
            <a:r>
              <a:rPr sz="2625" spc="-8" dirty="0">
                <a:latin typeface="Carlito"/>
                <a:cs typeface="Carlito"/>
              </a:rPr>
              <a:t>cada  acto </a:t>
            </a:r>
            <a:r>
              <a:rPr sz="2625" dirty="0">
                <a:latin typeface="Carlito"/>
                <a:cs typeface="Carlito"/>
              </a:rPr>
              <a:t>de </a:t>
            </a:r>
            <a:r>
              <a:rPr sz="2625" spc="-4" dirty="0">
                <a:latin typeface="Carlito"/>
                <a:cs typeface="Carlito"/>
              </a:rPr>
              <a:t>individualización </a:t>
            </a:r>
            <a:r>
              <a:rPr sz="2625" dirty="0">
                <a:latin typeface="Carlito"/>
                <a:cs typeface="Carlito"/>
              </a:rPr>
              <a:t>se </a:t>
            </a:r>
            <a:r>
              <a:rPr sz="2625" spc="-15" dirty="0">
                <a:latin typeface="Carlito"/>
                <a:cs typeface="Carlito"/>
              </a:rPr>
              <a:t>realiza </a:t>
            </a:r>
            <a:r>
              <a:rPr sz="2625" spc="-4" dirty="0">
                <a:latin typeface="Carlito"/>
                <a:cs typeface="Carlito"/>
              </a:rPr>
              <a:t>por</a:t>
            </a:r>
            <a:r>
              <a:rPr sz="2625" spc="-38" dirty="0">
                <a:latin typeface="Carlito"/>
                <a:cs typeface="Carlito"/>
              </a:rPr>
              <a:t> </a:t>
            </a:r>
            <a:r>
              <a:rPr sz="2625" spc="-8" dirty="0">
                <a:latin typeface="Carlito"/>
                <a:cs typeface="Carlito"/>
              </a:rPr>
              <a:t>separado.</a:t>
            </a:r>
            <a:endParaRPr sz="2625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625" dirty="0">
              <a:latin typeface="Carlito"/>
              <a:cs typeface="Carlito"/>
            </a:endParaRPr>
          </a:p>
          <a:p>
            <a:pPr marL="9525" marR="438150">
              <a:lnSpc>
                <a:spcPts val="2888"/>
              </a:lnSpc>
              <a:spcBef>
                <a:spcPts val="1901"/>
              </a:spcBef>
            </a:pPr>
            <a:r>
              <a:rPr sz="2625" spc="-4" dirty="0">
                <a:latin typeface="Carlito"/>
                <a:cs typeface="Carlito"/>
              </a:rPr>
              <a:t>Cuando una </a:t>
            </a:r>
            <a:r>
              <a:rPr sz="2625" spc="-11" dirty="0">
                <a:latin typeface="Carlito"/>
                <a:cs typeface="Carlito"/>
              </a:rPr>
              <a:t>persona </a:t>
            </a:r>
            <a:r>
              <a:rPr sz="2625" spc="-4" dirty="0">
                <a:latin typeface="Carlito"/>
                <a:cs typeface="Carlito"/>
              </a:rPr>
              <a:t>deba </a:t>
            </a:r>
            <a:r>
              <a:rPr sz="2625" spc="-11" dirty="0">
                <a:latin typeface="Carlito"/>
                <a:cs typeface="Carlito"/>
              </a:rPr>
              <a:t>reconocer </a:t>
            </a:r>
            <a:r>
              <a:rPr sz="2625" dirty="0">
                <a:latin typeface="Carlito"/>
                <a:cs typeface="Carlito"/>
              </a:rPr>
              <a:t>a </a:t>
            </a:r>
            <a:r>
              <a:rPr sz="2625" spc="-8" dirty="0">
                <a:latin typeface="Carlito"/>
                <a:cs typeface="Carlito"/>
              </a:rPr>
              <a:t>varias,  </a:t>
            </a:r>
            <a:r>
              <a:rPr sz="2625" spc="-4" dirty="0">
                <a:latin typeface="Carlito"/>
                <a:cs typeface="Carlito"/>
              </a:rPr>
              <a:t>puede </a:t>
            </a:r>
            <a:r>
              <a:rPr sz="2625" spc="-15" dirty="0">
                <a:latin typeface="Carlito"/>
                <a:cs typeface="Carlito"/>
              </a:rPr>
              <a:t>realizarse </a:t>
            </a:r>
            <a:r>
              <a:rPr sz="2625" dirty="0">
                <a:latin typeface="Carlito"/>
                <a:cs typeface="Carlito"/>
              </a:rPr>
              <a:t>en un </a:t>
            </a:r>
            <a:r>
              <a:rPr sz="2625" spc="-4" dirty="0">
                <a:latin typeface="Carlito"/>
                <a:cs typeface="Carlito"/>
              </a:rPr>
              <a:t>solo</a:t>
            </a:r>
            <a:r>
              <a:rPr sz="2625" spc="-23" dirty="0">
                <a:latin typeface="Carlito"/>
                <a:cs typeface="Carlito"/>
              </a:rPr>
              <a:t> </a:t>
            </a:r>
            <a:r>
              <a:rPr sz="2625" spc="-8" dirty="0">
                <a:latin typeface="Carlito"/>
                <a:cs typeface="Carlito"/>
              </a:rPr>
              <a:t>acto.</a:t>
            </a:r>
            <a:endParaRPr sz="2625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8805" y="3850672"/>
            <a:ext cx="1155859" cy="1155859"/>
            <a:chOff x="446405" y="3991228"/>
            <a:chExt cx="1541145" cy="1541145"/>
          </a:xfrm>
        </p:grpSpPr>
        <p:sp>
          <p:nvSpPr>
            <p:cNvPr id="11" name="object 11"/>
            <p:cNvSpPr/>
            <p:nvPr/>
          </p:nvSpPr>
          <p:spPr>
            <a:xfrm>
              <a:off x="449580" y="3994403"/>
              <a:ext cx="1534668" cy="1534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580" y="3994403"/>
              <a:ext cx="1534795" cy="1534795"/>
            </a:xfrm>
            <a:custGeom>
              <a:avLst/>
              <a:gdLst/>
              <a:ahLst/>
              <a:cxnLst/>
              <a:rect l="l" t="t" r="r" b="b"/>
              <a:pathLst>
                <a:path w="1534795" h="1534795">
                  <a:moveTo>
                    <a:pt x="0" y="767334"/>
                  </a:moveTo>
                  <a:lnTo>
                    <a:pt x="1509" y="718805"/>
                  </a:lnTo>
                  <a:lnTo>
                    <a:pt x="5978" y="671078"/>
                  </a:lnTo>
                  <a:lnTo>
                    <a:pt x="13317" y="624244"/>
                  </a:lnTo>
                  <a:lnTo>
                    <a:pt x="23435" y="578392"/>
                  </a:lnTo>
                  <a:lnTo>
                    <a:pt x="36242" y="533611"/>
                  </a:lnTo>
                  <a:lnTo>
                    <a:pt x="51650" y="489993"/>
                  </a:lnTo>
                  <a:lnTo>
                    <a:pt x="69567" y="447626"/>
                  </a:lnTo>
                  <a:lnTo>
                    <a:pt x="89905" y="406601"/>
                  </a:lnTo>
                  <a:lnTo>
                    <a:pt x="112572" y="367007"/>
                  </a:lnTo>
                  <a:lnTo>
                    <a:pt x="137480" y="328934"/>
                  </a:lnTo>
                  <a:lnTo>
                    <a:pt x="164539" y="292472"/>
                  </a:lnTo>
                  <a:lnTo>
                    <a:pt x="193657" y="257712"/>
                  </a:lnTo>
                  <a:lnTo>
                    <a:pt x="224747" y="224742"/>
                  </a:lnTo>
                  <a:lnTo>
                    <a:pt x="257717" y="193653"/>
                  </a:lnTo>
                  <a:lnTo>
                    <a:pt x="292478" y="164535"/>
                  </a:lnTo>
                  <a:lnTo>
                    <a:pt x="328939" y="137477"/>
                  </a:lnTo>
                  <a:lnTo>
                    <a:pt x="367012" y="112569"/>
                  </a:lnTo>
                  <a:lnTo>
                    <a:pt x="406606" y="89902"/>
                  </a:lnTo>
                  <a:lnTo>
                    <a:pt x="447631" y="69565"/>
                  </a:lnTo>
                  <a:lnTo>
                    <a:pt x="489998" y="51648"/>
                  </a:lnTo>
                  <a:lnTo>
                    <a:pt x="533616" y="36241"/>
                  </a:lnTo>
                  <a:lnTo>
                    <a:pt x="578396" y="23434"/>
                  </a:lnTo>
                  <a:lnTo>
                    <a:pt x="624248" y="13316"/>
                  </a:lnTo>
                  <a:lnTo>
                    <a:pt x="671081" y="5978"/>
                  </a:lnTo>
                  <a:lnTo>
                    <a:pt x="718806" y="1509"/>
                  </a:lnTo>
                  <a:lnTo>
                    <a:pt x="767333" y="0"/>
                  </a:lnTo>
                  <a:lnTo>
                    <a:pt x="815862" y="1509"/>
                  </a:lnTo>
                  <a:lnTo>
                    <a:pt x="863589" y="5978"/>
                  </a:lnTo>
                  <a:lnTo>
                    <a:pt x="910423" y="13316"/>
                  </a:lnTo>
                  <a:lnTo>
                    <a:pt x="956275" y="23434"/>
                  </a:lnTo>
                  <a:lnTo>
                    <a:pt x="1001056" y="36241"/>
                  </a:lnTo>
                  <a:lnTo>
                    <a:pt x="1044674" y="51648"/>
                  </a:lnTo>
                  <a:lnTo>
                    <a:pt x="1087041" y="69565"/>
                  </a:lnTo>
                  <a:lnTo>
                    <a:pt x="1128066" y="89902"/>
                  </a:lnTo>
                  <a:lnTo>
                    <a:pt x="1167660" y="112569"/>
                  </a:lnTo>
                  <a:lnTo>
                    <a:pt x="1205733" y="137477"/>
                  </a:lnTo>
                  <a:lnTo>
                    <a:pt x="1242195" y="164535"/>
                  </a:lnTo>
                  <a:lnTo>
                    <a:pt x="1276955" y="193653"/>
                  </a:lnTo>
                  <a:lnTo>
                    <a:pt x="1309925" y="224742"/>
                  </a:lnTo>
                  <a:lnTo>
                    <a:pt x="1341014" y="257712"/>
                  </a:lnTo>
                  <a:lnTo>
                    <a:pt x="1370132" y="292472"/>
                  </a:lnTo>
                  <a:lnTo>
                    <a:pt x="1397190" y="328934"/>
                  </a:lnTo>
                  <a:lnTo>
                    <a:pt x="1422098" y="367007"/>
                  </a:lnTo>
                  <a:lnTo>
                    <a:pt x="1444765" y="406601"/>
                  </a:lnTo>
                  <a:lnTo>
                    <a:pt x="1465102" y="447626"/>
                  </a:lnTo>
                  <a:lnTo>
                    <a:pt x="1483019" y="489993"/>
                  </a:lnTo>
                  <a:lnTo>
                    <a:pt x="1498426" y="533611"/>
                  </a:lnTo>
                  <a:lnTo>
                    <a:pt x="1511233" y="578392"/>
                  </a:lnTo>
                  <a:lnTo>
                    <a:pt x="1521351" y="624244"/>
                  </a:lnTo>
                  <a:lnTo>
                    <a:pt x="1528689" y="671078"/>
                  </a:lnTo>
                  <a:lnTo>
                    <a:pt x="1533158" y="718805"/>
                  </a:lnTo>
                  <a:lnTo>
                    <a:pt x="1534668" y="767334"/>
                  </a:lnTo>
                  <a:lnTo>
                    <a:pt x="1533158" y="815862"/>
                  </a:lnTo>
                  <a:lnTo>
                    <a:pt x="1528689" y="863589"/>
                  </a:lnTo>
                  <a:lnTo>
                    <a:pt x="1521351" y="910423"/>
                  </a:lnTo>
                  <a:lnTo>
                    <a:pt x="1511233" y="956275"/>
                  </a:lnTo>
                  <a:lnTo>
                    <a:pt x="1498426" y="1001056"/>
                  </a:lnTo>
                  <a:lnTo>
                    <a:pt x="1483019" y="1044674"/>
                  </a:lnTo>
                  <a:lnTo>
                    <a:pt x="1465102" y="1087041"/>
                  </a:lnTo>
                  <a:lnTo>
                    <a:pt x="1444765" y="1128066"/>
                  </a:lnTo>
                  <a:lnTo>
                    <a:pt x="1422098" y="1167660"/>
                  </a:lnTo>
                  <a:lnTo>
                    <a:pt x="1397190" y="1205733"/>
                  </a:lnTo>
                  <a:lnTo>
                    <a:pt x="1370132" y="1242195"/>
                  </a:lnTo>
                  <a:lnTo>
                    <a:pt x="1341014" y="1276955"/>
                  </a:lnTo>
                  <a:lnTo>
                    <a:pt x="1309925" y="1309925"/>
                  </a:lnTo>
                  <a:lnTo>
                    <a:pt x="1276955" y="1341014"/>
                  </a:lnTo>
                  <a:lnTo>
                    <a:pt x="1242195" y="1370132"/>
                  </a:lnTo>
                  <a:lnTo>
                    <a:pt x="1205733" y="1397190"/>
                  </a:lnTo>
                  <a:lnTo>
                    <a:pt x="1167660" y="1422098"/>
                  </a:lnTo>
                  <a:lnTo>
                    <a:pt x="1128066" y="1444765"/>
                  </a:lnTo>
                  <a:lnTo>
                    <a:pt x="1087041" y="1465102"/>
                  </a:lnTo>
                  <a:lnTo>
                    <a:pt x="1044674" y="1483019"/>
                  </a:lnTo>
                  <a:lnTo>
                    <a:pt x="1001056" y="1498426"/>
                  </a:lnTo>
                  <a:lnTo>
                    <a:pt x="956275" y="1511233"/>
                  </a:lnTo>
                  <a:lnTo>
                    <a:pt x="910423" y="1521351"/>
                  </a:lnTo>
                  <a:lnTo>
                    <a:pt x="863589" y="1528689"/>
                  </a:lnTo>
                  <a:lnTo>
                    <a:pt x="815862" y="1533158"/>
                  </a:lnTo>
                  <a:lnTo>
                    <a:pt x="767333" y="1534668"/>
                  </a:lnTo>
                  <a:lnTo>
                    <a:pt x="718806" y="1533158"/>
                  </a:lnTo>
                  <a:lnTo>
                    <a:pt x="671081" y="1528689"/>
                  </a:lnTo>
                  <a:lnTo>
                    <a:pt x="624248" y="1521351"/>
                  </a:lnTo>
                  <a:lnTo>
                    <a:pt x="578396" y="1511233"/>
                  </a:lnTo>
                  <a:lnTo>
                    <a:pt x="533616" y="1498426"/>
                  </a:lnTo>
                  <a:lnTo>
                    <a:pt x="489998" y="1483019"/>
                  </a:lnTo>
                  <a:lnTo>
                    <a:pt x="447631" y="1465102"/>
                  </a:lnTo>
                  <a:lnTo>
                    <a:pt x="406606" y="1444765"/>
                  </a:lnTo>
                  <a:lnTo>
                    <a:pt x="367012" y="1422098"/>
                  </a:lnTo>
                  <a:lnTo>
                    <a:pt x="328939" y="1397190"/>
                  </a:lnTo>
                  <a:lnTo>
                    <a:pt x="292478" y="1370132"/>
                  </a:lnTo>
                  <a:lnTo>
                    <a:pt x="257717" y="1341014"/>
                  </a:lnTo>
                  <a:lnTo>
                    <a:pt x="224747" y="1309925"/>
                  </a:lnTo>
                  <a:lnTo>
                    <a:pt x="193657" y="1276955"/>
                  </a:lnTo>
                  <a:lnTo>
                    <a:pt x="164539" y="1242195"/>
                  </a:lnTo>
                  <a:lnTo>
                    <a:pt x="137480" y="1205733"/>
                  </a:lnTo>
                  <a:lnTo>
                    <a:pt x="112572" y="1167660"/>
                  </a:lnTo>
                  <a:lnTo>
                    <a:pt x="89905" y="1128066"/>
                  </a:lnTo>
                  <a:lnTo>
                    <a:pt x="69567" y="1087041"/>
                  </a:lnTo>
                  <a:lnTo>
                    <a:pt x="51650" y="1044674"/>
                  </a:lnTo>
                  <a:lnTo>
                    <a:pt x="36242" y="1001056"/>
                  </a:lnTo>
                  <a:lnTo>
                    <a:pt x="23435" y="956275"/>
                  </a:lnTo>
                  <a:lnTo>
                    <a:pt x="13317" y="910423"/>
                  </a:lnTo>
                  <a:lnTo>
                    <a:pt x="5978" y="863589"/>
                  </a:lnTo>
                  <a:lnTo>
                    <a:pt x="1509" y="815862"/>
                  </a:lnTo>
                  <a:lnTo>
                    <a:pt x="0" y="767334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1704" y="1036130"/>
            <a:ext cx="8684896" cy="9842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3761"/>
              </a:lnSpc>
              <a:spcBef>
                <a:spcPts val="75"/>
              </a:spcBef>
            </a:pPr>
            <a:r>
              <a:rPr sz="3300" b="1" dirty="0">
                <a:latin typeface="Carlito"/>
                <a:cs typeface="Carlito"/>
              </a:rPr>
              <a:t>LA </a:t>
            </a:r>
            <a:r>
              <a:rPr sz="3300" b="1" spc="-8" dirty="0">
                <a:latin typeface="Carlito"/>
                <a:cs typeface="Carlito"/>
              </a:rPr>
              <a:t>INSPECCIÓN </a:t>
            </a:r>
            <a:r>
              <a:rPr sz="3300" b="1" dirty="0">
                <a:latin typeface="Carlito"/>
                <a:cs typeface="Carlito"/>
              </a:rPr>
              <a:t>Y LA</a:t>
            </a:r>
            <a:r>
              <a:rPr sz="3300" b="1" spc="-11" dirty="0">
                <a:latin typeface="Carlito"/>
                <a:cs typeface="Carlito"/>
              </a:rPr>
              <a:t> RECONSTRUCCIÓN</a:t>
            </a:r>
            <a:endParaRPr sz="3300" dirty="0">
              <a:latin typeface="Carlito"/>
              <a:cs typeface="Carlito"/>
            </a:endParaRPr>
          </a:p>
          <a:p>
            <a:pPr marL="9525">
              <a:lnSpc>
                <a:spcPts val="3761"/>
              </a:lnSpc>
            </a:pPr>
            <a:r>
              <a:rPr sz="3300" b="1" spc="-4" dirty="0">
                <a:latin typeface="Carlito"/>
                <a:cs typeface="Carlito"/>
              </a:rPr>
              <a:t>(Arts. </a:t>
            </a:r>
            <a:r>
              <a:rPr sz="3300" b="1" dirty="0">
                <a:latin typeface="Carlito"/>
                <a:cs typeface="Carlito"/>
              </a:rPr>
              <a:t>192 al 194 del</a:t>
            </a:r>
            <a:r>
              <a:rPr sz="3300" b="1" spc="-49" dirty="0">
                <a:latin typeface="Carlito"/>
                <a:cs typeface="Carlito"/>
              </a:rPr>
              <a:t> </a:t>
            </a:r>
            <a:r>
              <a:rPr sz="3300" b="1" spc="-4" dirty="0">
                <a:latin typeface="Carlito"/>
                <a:cs typeface="Carlito"/>
              </a:rPr>
              <a:t>CPP)</a:t>
            </a:r>
            <a:endParaRPr sz="3300" dirty="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96313" y="2557940"/>
            <a:ext cx="5594032" cy="2130743"/>
            <a:chOff x="4363084" y="2267585"/>
            <a:chExt cx="7458709" cy="2840990"/>
          </a:xfrm>
        </p:grpSpPr>
        <p:sp>
          <p:nvSpPr>
            <p:cNvPr id="4" name="object 4"/>
            <p:cNvSpPr/>
            <p:nvPr/>
          </p:nvSpPr>
          <p:spPr>
            <a:xfrm>
              <a:off x="4366259" y="2270760"/>
              <a:ext cx="7452359" cy="2834640"/>
            </a:xfrm>
            <a:custGeom>
              <a:avLst/>
              <a:gdLst/>
              <a:ahLst/>
              <a:cxnLst/>
              <a:rect l="l" t="t" r="r" b="b"/>
              <a:pathLst>
                <a:path w="7452359" h="2834640">
                  <a:moveTo>
                    <a:pt x="6979919" y="0"/>
                  </a:moveTo>
                  <a:lnTo>
                    <a:pt x="0" y="0"/>
                  </a:lnTo>
                  <a:lnTo>
                    <a:pt x="0" y="2834640"/>
                  </a:lnTo>
                  <a:lnTo>
                    <a:pt x="6979919" y="2834640"/>
                  </a:lnTo>
                  <a:lnTo>
                    <a:pt x="7028213" y="2832200"/>
                  </a:lnTo>
                  <a:lnTo>
                    <a:pt x="7075114" y="2825039"/>
                  </a:lnTo>
                  <a:lnTo>
                    <a:pt x="7120385" y="2813394"/>
                  </a:lnTo>
                  <a:lnTo>
                    <a:pt x="7163788" y="2797504"/>
                  </a:lnTo>
                  <a:lnTo>
                    <a:pt x="7205084" y="2777606"/>
                  </a:lnTo>
                  <a:lnTo>
                    <a:pt x="7244037" y="2753937"/>
                  </a:lnTo>
                  <a:lnTo>
                    <a:pt x="7280409" y="2726737"/>
                  </a:lnTo>
                  <a:lnTo>
                    <a:pt x="7313961" y="2696241"/>
                  </a:lnTo>
                  <a:lnTo>
                    <a:pt x="7344457" y="2662689"/>
                  </a:lnTo>
                  <a:lnTo>
                    <a:pt x="7371657" y="2626317"/>
                  </a:lnTo>
                  <a:lnTo>
                    <a:pt x="7395326" y="2587364"/>
                  </a:lnTo>
                  <a:lnTo>
                    <a:pt x="7415224" y="2546068"/>
                  </a:lnTo>
                  <a:lnTo>
                    <a:pt x="7431114" y="2502665"/>
                  </a:lnTo>
                  <a:lnTo>
                    <a:pt x="7442759" y="2457394"/>
                  </a:lnTo>
                  <a:lnTo>
                    <a:pt x="7449920" y="2410493"/>
                  </a:lnTo>
                  <a:lnTo>
                    <a:pt x="7452359" y="2362200"/>
                  </a:lnTo>
                  <a:lnTo>
                    <a:pt x="7452359" y="472439"/>
                  </a:lnTo>
                  <a:lnTo>
                    <a:pt x="7449920" y="424146"/>
                  </a:lnTo>
                  <a:lnTo>
                    <a:pt x="7442759" y="377245"/>
                  </a:lnTo>
                  <a:lnTo>
                    <a:pt x="7431114" y="331974"/>
                  </a:lnTo>
                  <a:lnTo>
                    <a:pt x="7415224" y="288571"/>
                  </a:lnTo>
                  <a:lnTo>
                    <a:pt x="7395326" y="247275"/>
                  </a:lnTo>
                  <a:lnTo>
                    <a:pt x="7371657" y="208322"/>
                  </a:lnTo>
                  <a:lnTo>
                    <a:pt x="7344457" y="171950"/>
                  </a:lnTo>
                  <a:lnTo>
                    <a:pt x="7313961" y="138398"/>
                  </a:lnTo>
                  <a:lnTo>
                    <a:pt x="7280409" y="107902"/>
                  </a:lnTo>
                  <a:lnTo>
                    <a:pt x="7244037" y="80702"/>
                  </a:lnTo>
                  <a:lnTo>
                    <a:pt x="7205084" y="57033"/>
                  </a:lnTo>
                  <a:lnTo>
                    <a:pt x="7163788" y="37135"/>
                  </a:lnTo>
                  <a:lnTo>
                    <a:pt x="7120385" y="21245"/>
                  </a:lnTo>
                  <a:lnTo>
                    <a:pt x="7075114" y="9600"/>
                  </a:lnTo>
                  <a:lnTo>
                    <a:pt x="7028213" y="2439"/>
                  </a:lnTo>
                  <a:lnTo>
                    <a:pt x="6979919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366259" y="2270760"/>
              <a:ext cx="7452359" cy="2834640"/>
            </a:xfrm>
            <a:custGeom>
              <a:avLst/>
              <a:gdLst/>
              <a:ahLst/>
              <a:cxnLst/>
              <a:rect l="l" t="t" r="r" b="b"/>
              <a:pathLst>
                <a:path w="7452359" h="2834640">
                  <a:moveTo>
                    <a:pt x="7452359" y="472439"/>
                  </a:moveTo>
                  <a:lnTo>
                    <a:pt x="7452359" y="2362200"/>
                  </a:lnTo>
                  <a:lnTo>
                    <a:pt x="7449920" y="2410493"/>
                  </a:lnTo>
                  <a:lnTo>
                    <a:pt x="7442759" y="2457394"/>
                  </a:lnTo>
                  <a:lnTo>
                    <a:pt x="7431114" y="2502665"/>
                  </a:lnTo>
                  <a:lnTo>
                    <a:pt x="7415224" y="2546068"/>
                  </a:lnTo>
                  <a:lnTo>
                    <a:pt x="7395326" y="2587364"/>
                  </a:lnTo>
                  <a:lnTo>
                    <a:pt x="7371657" y="2626317"/>
                  </a:lnTo>
                  <a:lnTo>
                    <a:pt x="7344457" y="2662689"/>
                  </a:lnTo>
                  <a:lnTo>
                    <a:pt x="7313961" y="2696241"/>
                  </a:lnTo>
                  <a:lnTo>
                    <a:pt x="7280409" y="2726737"/>
                  </a:lnTo>
                  <a:lnTo>
                    <a:pt x="7244037" y="2753937"/>
                  </a:lnTo>
                  <a:lnTo>
                    <a:pt x="7205084" y="2777606"/>
                  </a:lnTo>
                  <a:lnTo>
                    <a:pt x="7163788" y="2797504"/>
                  </a:lnTo>
                  <a:lnTo>
                    <a:pt x="7120385" y="2813394"/>
                  </a:lnTo>
                  <a:lnTo>
                    <a:pt x="7075114" y="2825039"/>
                  </a:lnTo>
                  <a:lnTo>
                    <a:pt x="7028213" y="2832200"/>
                  </a:lnTo>
                  <a:lnTo>
                    <a:pt x="6979919" y="2834640"/>
                  </a:lnTo>
                  <a:lnTo>
                    <a:pt x="0" y="2834640"/>
                  </a:lnTo>
                  <a:lnTo>
                    <a:pt x="0" y="0"/>
                  </a:lnTo>
                  <a:lnTo>
                    <a:pt x="6979919" y="0"/>
                  </a:lnTo>
                  <a:lnTo>
                    <a:pt x="7028213" y="2439"/>
                  </a:lnTo>
                  <a:lnTo>
                    <a:pt x="7075114" y="9600"/>
                  </a:lnTo>
                  <a:lnTo>
                    <a:pt x="7120385" y="21245"/>
                  </a:lnTo>
                  <a:lnTo>
                    <a:pt x="7163788" y="37135"/>
                  </a:lnTo>
                  <a:lnTo>
                    <a:pt x="7205084" y="57033"/>
                  </a:lnTo>
                  <a:lnTo>
                    <a:pt x="7244037" y="80702"/>
                  </a:lnTo>
                  <a:lnTo>
                    <a:pt x="7280409" y="107902"/>
                  </a:lnTo>
                  <a:lnTo>
                    <a:pt x="7313961" y="138398"/>
                  </a:lnTo>
                  <a:lnTo>
                    <a:pt x="7344457" y="171950"/>
                  </a:lnTo>
                  <a:lnTo>
                    <a:pt x="7371657" y="208322"/>
                  </a:lnTo>
                  <a:lnTo>
                    <a:pt x="7395326" y="247275"/>
                  </a:lnTo>
                  <a:lnTo>
                    <a:pt x="7415224" y="288571"/>
                  </a:lnTo>
                  <a:lnTo>
                    <a:pt x="7431114" y="331974"/>
                  </a:lnTo>
                  <a:lnTo>
                    <a:pt x="7442759" y="377245"/>
                  </a:lnTo>
                  <a:lnTo>
                    <a:pt x="7449920" y="424146"/>
                  </a:lnTo>
                  <a:lnTo>
                    <a:pt x="7452359" y="472439"/>
                  </a:lnTo>
                  <a:close/>
                </a:path>
              </a:pathLst>
            </a:custGeom>
            <a:ln w="635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18329" y="2834507"/>
            <a:ext cx="5469634" cy="1486850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224314" marR="3810" indent="-215265">
              <a:lnSpc>
                <a:spcPct val="91600"/>
              </a:lnSpc>
              <a:spcBef>
                <a:spcPts val="416"/>
              </a:spcBef>
              <a:buSzPct val="97777"/>
              <a:buFont typeface="Arial"/>
              <a:buChar char="•"/>
              <a:tabLst>
                <a:tab pos="224790" algn="l"/>
              </a:tabLst>
            </a:pPr>
            <a:r>
              <a:rPr sz="3375" spc="-4" dirty="0">
                <a:latin typeface="Carlito"/>
                <a:cs typeface="Carlito"/>
              </a:rPr>
              <a:t>Tiene por </a:t>
            </a:r>
            <a:r>
              <a:rPr sz="3375" spc="-11" dirty="0">
                <a:latin typeface="Carlito"/>
                <a:cs typeface="Carlito"/>
              </a:rPr>
              <a:t>objeto</a:t>
            </a:r>
            <a:r>
              <a:rPr sz="3375" spc="-56" dirty="0">
                <a:latin typeface="Carlito"/>
                <a:cs typeface="Carlito"/>
              </a:rPr>
              <a:t> </a:t>
            </a:r>
            <a:r>
              <a:rPr sz="3375" spc="-11" dirty="0">
                <a:latin typeface="Carlito"/>
                <a:cs typeface="Carlito"/>
              </a:rPr>
              <a:t>comprobar  </a:t>
            </a:r>
            <a:r>
              <a:rPr sz="3375" dirty="0">
                <a:latin typeface="Carlito"/>
                <a:cs typeface="Carlito"/>
              </a:rPr>
              <a:t>las </a:t>
            </a:r>
            <a:r>
              <a:rPr sz="3375" spc="-4" dirty="0">
                <a:latin typeface="Carlito"/>
                <a:cs typeface="Carlito"/>
              </a:rPr>
              <a:t>huellas </a:t>
            </a:r>
            <a:r>
              <a:rPr sz="3375" dirty="0">
                <a:latin typeface="Carlito"/>
                <a:cs typeface="Carlito"/>
              </a:rPr>
              <a:t>y los </a:t>
            </a:r>
            <a:r>
              <a:rPr sz="3375" spc="-23" dirty="0">
                <a:latin typeface="Carlito"/>
                <a:cs typeface="Carlito"/>
              </a:rPr>
              <a:t>efectos  </a:t>
            </a:r>
            <a:r>
              <a:rPr sz="3375" spc="-8" dirty="0">
                <a:latin typeface="Carlito"/>
                <a:cs typeface="Carlito"/>
              </a:rPr>
              <a:t>materiales </a:t>
            </a:r>
            <a:r>
              <a:rPr sz="3375" spc="-4" dirty="0">
                <a:latin typeface="Carlito"/>
                <a:cs typeface="Carlito"/>
              </a:rPr>
              <a:t>del</a:t>
            </a:r>
            <a:r>
              <a:rPr sz="3375" spc="-30" dirty="0">
                <a:latin typeface="Carlito"/>
                <a:cs typeface="Carlito"/>
              </a:rPr>
              <a:t> </a:t>
            </a:r>
            <a:r>
              <a:rPr sz="3375" spc="-11" dirty="0">
                <a:latin typeface="Carlito"/>
                <a:cs typeface="Carlito"/>
              </a:rPr>
              <a:t>delito.</a:t>
            </a:r>
            <a:endParaRPr sz="3375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0488" y="2686051"/>
            <a:ext cx="3228023" cy="2000250"/>
            <a:chOff x="214884" y="2371344"/>
            <a:chExt cx="4304030" cy="2667000"/>
          </a:xfrm>
        </p:grpSpPr>
        <p:sp>
          <p:nvSpPr>
            <p:cNvPr id="8" name="object 8"/>
            <p:cNvSpPr/>
            <p:nvPr/>
          </p:nvSpPr>
          <p:spPr>
            <a:xfrm>
              <a:off x="313944" y="2371344"/>
              <a:ext cx="4107179" cy="266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14884" y="2543556"/>
              <a:ext cx="4303776" cy="2456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73379" y="2410968"/>
              <a:ext cx="3992879" cy="2554605"/>
            </a:xfrm>
            <a:custGeom>
              <a:avLst/>
              <a:gdLst/>
              <a:ahLst/>
              <a:cxnLst/>
              <a:rect l="l" t="t" r="r" b="b"/>
              <a:pathLst>
                <a:path w="3992879" h="2554604">
                  <a:moveTo>
                    <a:pt x="3567176" y="0"/>
                  </a:moveTo>
                  <a:lnTo>
                    <a:pt x="425716" y="0"/>
                  </a:lnTo>
                  <a:lnTo>
                    <a:pt x="379330" y="2498"/>
                  </a:lnTo>
                  <a:lnTo>
                    <a:pt x="334390" y="9820"/>
                  </a:lnTo>
                  <a:lnTo>
                    <a:pt x="291157" y="21705"/>
                  </a:lnTo>
                  <a:lnTo>
                    <a:pt x="249891" y="37895"/>
                  </a:lnTo>
                  <a:lnTo>
                    <a:pt x="210850" y="58128"/>
                  </a:lnTo>
                  <a:lnTo>
                    <a:pt x="174294" y="82145"/>
                  </a:lnTo>
                  <a:lnTo>
                    <a:pt x="140484" y="109687"/>
                  </a:lnTo>
                  <a:lnTo>
                    <a:pt x="109679" y="140492"/>
                  </a:lnTo>
                  <a:lnTo>
                    <a:pt x="82139" y="174302"/>
                  </a:lnTo>
                  <a:lnTo>
                    <a:pt x="58123" y="210857"/>
                  </a:lnTo>
                  <a:lnTo>
                    <a:pt x="37891" y="249897"/>
                  </a:lnTo>
                  <a:lnTo>
                    <a:pt x="21703" y="291161"/>
                  </a:lnTo>
                  <a:lnTo>
                    <a:pt x="9819" y="334390"/>
                  </a:lnTo>
                  <a:lnTo>
                    <a:pt x="2498" y="379324"/>
                  </a:lnTo>
                  <a:lnTo>
                    <a:pt x="0" y="425704"/>
                  </a:lnTo>
                  <a:lnTo>
                    <a:pt x="0" y="2128520"/>
                  </a:lnTo>
                  <a:lnTo>
                    <a:pt x="2498" y="2174899"/>
                  </a:lnTo>
                  <a:lnTo>
                    <a:pt x="9819" y="2219833"/>
                  </a:lnTo>
                  <a:lnTo>
                    <a:pt x="21703" y="2263062"/>
                  </a:lnTo>
                  <a:lnTo>
                    <a:pt x="37891" y="2304326"/>
                  </a:lnTo>
                  <a:lnTo>
                    <a:pt x="58123" y="2343366"/>
                  </a:lnTo>
                  <a:lnTo>
                    <a:pt x="82139" y="2379921"/>
                  </a:lnTo>
                  <a:lnTo>
                    <a:pt x="109679" y="2413731"/>
                  </a:lnTo>
                  <a:lnTo>
                    <a:pt x="140484" y="2444536"/>
                  </a:lnTo>
                  <a:lnTo>
                    <a:pt x="174294" y="2472078"/>
                  </a:lnTo>
                  <a:lnTo>
                    <a:pt x="210850" y="2496095"/>
                  </a:lnTo>
                  <a:lnTo>
                    <a:pt x="249891" y="2516328"/>
                  </a:lnTo>
                  <a:lnTo>
                    <a:pt x="291157" y="2532518"/>
                  </a:lnTo>
                  <a:lnTo>
                    <a:pt x="334390" y="2544403"/>
                  </a:lnTo>
                  <a:lnTo>
                    <a:pt x="379330" y="2551725"/>
                  </a:lnTo>
                  <a:lnTo>
                    <a:pt x="425716" y="2554224"/>
                  </a:lnTo>
                  <a:lnTo>
                    <a:pt x="3567176" y="2554224"/>
                  </a:lnTo>
                  <a:lnTo>
                    <a:pt x="3613555" y="2551725"/>
                  </a:lnTo>
                  <a:lnTo>
                    <a:pt x="3658489" y="2544403"/>
                  </a:lnTo>
                  <a:lnTo>
                    <a:pt x="3701718" y="2532518"/>
                  </a:lnTo>
                  <a:lnTo>
                    <a:pt x="3742982" y="2516328"/>
                  </a:lnTo>
                  <a:lnTo>
                    <a:pt x="3782022" y="2496095"/>
                  </a:lnTo>
                  <a:lnTo>
                    <a:pt x="3818577" y="2472078"/>
                  </a:lnTo>
                  <a:lnTo>
                    <a:pt x="3852387" y="2444536"/>
                  </a:lnTo>
                  <a:lnTo>
                    <a:pt x="3883192" y="2413731"/>
                  </a:lnTo>
                  <a:lnTo>
                    <a:pt x="3910734" y="2379921"/>
                  </a:lnTo>
                  <a:lnTo>
                    <a:pt x="3934751" y="2343366"/>
                  </a:lnTo>
                  <a:lnTo>
                    <a:pt x="3954984" y="2304326"/>
                  </a:lnTo>
                  <a:lnTo>
                    <a:pt x="3971174" y="2263062"/>
                  </a:lnTo>
                  <a:lnTo>
                    <a:pt x="3983059" y="2219833"/>
                  </a:lnTo>
                  <a:lnTo>
                    <a:pt x="3990381" y="2174899"/>
                  </a:lnTo>
                  <a:lnTo>
                    <a:pt x="3992880" y="2128520"/>
                  </a:lnTo>
                  <a:lnTo>
                    <a:pt x="3992880" y="425704"/>
                  </a:lnTo>
                  <a:lnTo>
                    <a:pt x="3990381" y="379324"/>
                  </a:lnTo>
                  <a:lnTo>
                    <a:pt x="3983059" y="334390"/>
                  </a:lnTo>
                  <a:lnTo>
                    <a:pt x="3971174" y="291161"/>
                  </a:lnTo>
                  <a:lnTo>
                    <a:pt x="3954984" y="249897"/>
                  </a:lnTo>
                  <a:lnTo>
                    <a:pt x="3934751" y="210857"/>
                  </a:lnTo>
                  <a:lnTo>
                    <a:pt x="3910734" y="174302"/>
                  </a:lnTo>
                  <a:lnTo>
                    <a:pt x="3883192" y="140492"/>
                  </a:lnTo>
                  <a:lnTo>
                    <a:pt x="3852387" y="109687"/>
                  </a:lnTo>
                  <a:lnTo>
                    <a:pt x="3818577" y="82145"/>
                  </a:lnTo>
                  <a:lnTo>
                    <a:pt x="3782022" y="58128"/>
                  </a:lnTo>
                  <a:lnTo>
                    <a:pt x="3742982" y="37895"/>
                  </a:lnTo>
                  <a:lnTo>
                    <a:pt x="3701718" y="21705"/>
                  </a:lnTo>
                  <a:lnTo>
                    <a:pt x="3658489" y="9820"/>
                  </a:lnTo>
                  <a:lnTo>
                    <a:pt x="3613555" y="2498"/>
                  </a:lnTo>
                  <a:lnTo>
                    <a:pt x="356717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51686" y="2925222"/>
            <a:ext cx="2741675" cy="128047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525" marR="3810" indent="995363">
              <a:lnSpc>
                <a:spcPts val="4703"/>
              </a:lnSpc>
              <a:spcBef>
                <a:spcPts val="585"/>
              </a:spcBef>
            </a:pPr>
            <a:r>
              <a:rPr sz="4275" dirty="0">
                <a:latin typeface="Carlito"/>
                <a:cs typeface="Carlito"/>
              </a:rPr>
              <a:t>La  inspección: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262444"/>
            <a:ext cx="89896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LA </a:t>
            </a:r>
            <a:r>
              <a:rPr sz="3300" spc="-8" dirty="0"/>
              <a:t>INSPECCIÓN </a:t>
            </a:r>
            <a:r>
              <a:rPr sz="3300" dirty="0"/>
              <a:t>Y LA</a:t>
            </a:r>
            <a:r>
              <a:rPr sz="3300" spc="-11" dirty="0"/>
              <a:t> RECONSTRUCCIÓN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752878" y="2384203"/>
            <a:ext cx="6219921" cy="2374855"/>
            <a:chOff x="4305172" y="2035936"/>
            <a:chExt cx="7442200" cy="2800350"/>
          </a:xfrm>
        </p:grpSpPr>
        <p:sp>
          <p:nvSpPr>
            <p:cNvPr id="4" name="object 4"/>
            <p:cNvSpPr/>
            <p:nvPr/>
          </p:nvSpPr>
          <p:spPr>
            <a:xfrm>
              <a:off x="4308347" y="2039111"/>
              <a:ext cx="7435850" cy="2794000"/>
            </a:xfrm>
            <a:custGeom>
              <a:avLst/>
              <a:gdLst/>
              <a:ahLst/>
              <a:cxnLst/>
              <a:rect l="l" t="t" r="r" b="b"/>
              <a:pathLst>
                <a:path w="7435850" h="2794000">
                  <a:moveTo>
                    <a:pt x="6970013" y="0"/>
                  </a:moveTo>
                  <a:lnTo>
                    <a:pt x="0" y="0"/>
                  </a:lnTo>
                  <a:lnTo>
                    <a:pt x="0" y="2793492"/>
                  </a:lnTo>
                  <a:lnTo>
                    <a:pt x="6970013" y="2793492"/>
                  </a:lnTo>
                  <a:lnTo>
                    <a:pt x="7017623" y="2791088"/>
                  </a:lnTo>
                  <a:lnTo>
                    <a:pt x="7063856" y="2784034"/>
                  </a:lnTo>
                  <a:lnTo>
                    <a:pt x="7108479" y="2772563"/>
                  </a:lnTo>
                  <a:lnTo>
                    <a:pt x="7151256" y="2756910"/>
                  </a:lnTo>
                  <a:lnTo>
                    <a:pt x="7191956" y="2737307"/>
                  </a:lnTo>
                  <a:lnTo>
                    <a:pt x="7230343" y="2713988"/>
                  </a:lnTo>
                  <a:lnTo>
                    <a:pt x="7266184" y="2687189"/>
                  </a:lnTo>
                  <a:lnTo>
                    <a:pt x="7299245" y="2657141"/>
                  </a:lnTo>
                  <a:lnTo>
                    <a:pt x="7329293" y="2624080"/>
                  </a:lnTo>
                  <a:lnTo>
                    <a:pt x="7356092" y="2588239"/>
                  </a:lnTo>
                  <a:lnTo>
                    <a:pt x="7379411" y="2549852"/>
                  </a:lnTo>
                  <a:lnTo>
                    <a:pt x="7399014" y="2509152"/>
                  </a:lnTo>
                  <a:lnTo>
                    <a:pt x="7414667" y="2466375"/>
                  </a:lnTo>
                  <a:lnTo>
                    <a:pt x="7426138" y="2421752"/>
                  </a:lnTo>
                  <a:lnTo>
                    <a:pt x="7433192" y="2375519"/>
                  </a:lnTo>
                  <a:lnTo>
                    <a:pt x="7435596" y="2327910"/>
                  </a:lnTo>
                  <a:lnTo>
                    <a:pt x="7435596" y="465582"/>
                  </a:lnTo>
                  <a:lnTo>
                    <a:pt x="7433192" y="417972"/>
                  </a:lnTo>
                  <a:lnTo>
                    <a:pt x="7426138" y="371739"/>
                  </a:lnTo>
                  <a:lnTo>
                    <a:pt x="7414667" y="327116"/>
                  </a:lnTo>
                  <a:lnTo>
                    <a:pt x="7399014" y="284339"/>
                  </a:lnTo>
                  <a:lnTo>
                    <a:pt x="7379411" y="243639"/>
                  </a:lnTo>
                  <a:lnTo>
                    <a:pt x="7356092" y="205252"/>
                  </a:lnTo>
                  <a:lnTo>
                    <a:pt x="7329293" y="169411"/>
                  </a:lnTo>
                  <a:lnTo>
                    <a:pt x="7299245" y="136350"/>
                  </a:lnTo>
                  <a:lnTo>
                    <a:pt x="7266184" y="106302"/>
                  </a:lnTo>
                  <a:lnTo>
                    <a:pt x="7230343" y="79503"/>
                  </a:lnTo>
                  <a:lnTo>
                    <a:pt x="7191956" y="56184"/>
                  </a:lnTo>
                  <a:lnTo>
                    <a:pt x="7151256" y="36581"/>
                  </a:lnTo>
                  <a:lnTo>
                    <a:pt x="7108479" y="20928"/>
                  </a:lnTo>
                  <a:lnTo>
                    <a:pt x="7063856" y="9457"/>
                  </a:lnTo>
                  <a:lnTo>
                    <a:pt x="7017623" y="2403"/>
                  </a:lnTo>
                  <a:lnTo>
                    <a:pt x="6970013" y="0"/>
                  </a:lnTo>
                  <a:close/>
                </a:path>
              </a:pathLst>
            </a:custGeom>
            <a:solidFill>
              <a:srgbClr val="DEEBF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308347" y="2039111"/>
              <a:ext cx="7435850" cy="2794000"/>
            </a:xfrm>
            <a:custGeom>
              <a:avLst/>
              <a:gdLst/>
              <a:ahLst/>
              <a:cxnLst/>
              <a:rect l="l" t="t" r="r" b="b"/>
              <a:pathLst>
                <a:path w="7435850" h="2794000">
                  <a:moveTo>
                    <a:pt x="7435596" y="465582"/>
                  </a:moveTo>
                  <a:lnTo>
                    <a:pt x="7435596" y="2327910"/>
                  </a:lnTo>
                  <a:lnTo>
                    <a:pt x="7433192" y="2375519"/>
                  </a:lnTo>
                  <a:lnTo>
                    <a:pt x="7426138" y="2421752"/>
                  </a:lnTo>
                  <a:lnTo>
                    <a:pt x="7414667" y="2466375"/>
                  </a:lnTo>
                  <a:lnTo>
                    <a:pt x="7399014" y="2509152"/>
                  </a:lnTo>
                  <a:lnTo>
                    <a:pt x="7379411" y="2549852"/>
                  </a:lnTo>
                  <a:lnTo>
                    <a:pt x="7356092" y="2588239"/>
                  </a:lnTo>
                  <a:lnTo>
                    <a:pt x="7329293" y="2624080"/>
                  </a:lnTo>
                  <a:lnTo>
                    <a:pt x="7299245" y="2657141"/>
                  </a:lnTo>
                  <a:lnTo>
                    <a:pt x="7266184" y="2687189"/>
                  </a:lnTo>
                  <a:lnTo>
                    <a:pt x="7230343" y="2713988"/>
                  </a:lnTo>
                  <a:lnTo>
                    <a:pt x="7191956" y="2737307"/>
                  </a:lnTo>
                  <a:lnTo>
                    <a:pt x="7151256" y="2756910"/>
                  </a:lnTo>
                  <a:lnTo>
                    <a:pt x="7108479" y="2772563"/>
                  </a:lnTo>
                  <a:lnTo>
                    <a:pt x="7063856" y="2784034"/>
                  </a:lnTo>
                  <a:lnTo>
                    <a:pt x="7017623" y="2791088"/>
                  </a:lnTo>
                  <a:lnTo>
                    <a:pt x="6970013" y="2793492"/>
                  </a:lnTo>
                  <a:lnTo>
                    <a:pt x="0" y="2793492"/>
                  </a:lnTo>
                  <a:lnTo>
                    <a:pt x="0" y="0"/>
                  </a:lnTo>
                  <a:lnTo>
                    <a:pt x="6970013" y="0"/>
                  </a:lnTo>
                  <a:lnTo>
                    <a:pt x="7017623" y="2403"/>
                  </a:lnTo>
                  <a:lnTo>
                    <a:pt x="7063856" y="9457"/>
                  </a:lnTo>
                  <a:lnTo>
                    <a:pt x="7108479" y="20928"/>
                  </a:lnTo>
                  <a:lnTo>
                    <a:pt x="7151256" y="36581"/>
                  </a:lnTo>
                  <a:lnTo>
                    <a:pt x="7191956" y="56184"/>
                  </a:lnTo>
                  <a:lnTo>
                    <a:pt x="7230343" y="79503"/>
                  </a:lnTo>
                  <a:lnTo>
                    <a:pt x="7266184" y="106302"/>
                  </a:lnTo>
                  <a:lnTo>
                    <a:pt x="7299245" y="136350"/>
                  </a:lnTo>
                  <a:lnTo>
                    <a:pt x="7329293" y="169411"/>
                  </a:lnTo>
                  <a:lnTo>
                    <a:pt x="7356092" y="205252"/>
                  </a:lnTo>
                  <a:lnTo>
                    <a:pt x="7379411" y="243639"/>
                  </a:lnTo>
                  <a:lnTo>
                    <a:pt x="7399014" y="284339"/>
                  </a:lnTo>
                  <a:lnTo>
                    <a:pt x="7414667" y="327116"/>
                  </a:lnTo>
                  <a:lnTo>
                    <a:pt x="7426138" y="371739"/>
                  </a:lnTo>
                  <a:lnTo>
                    <a:pt x="7433192" y="417972"/>
                  </a:lnTo>
                  <a:lnTo>
                    <a:pt x="7435596" y="465582"/>
                  </a:lnTo>
                  <a:close/>
                </a:path>
              </a:pathLst>
            </a:custGeom>
            <a:ln w="6350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66419" y="2478786"/>
            <a:ext cx="5877781" cy="1834316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224314" marR="3810" indent="-215265" algn="just">
              <a:lnSpc>
                <a:spcPct val="91500"/>
              </a:lnSpc>
              <a:spcBef>
                <a:spcPts val="394"/>
              </a:spcBef>
              <a:buFont typeface="Arial"/>
              <a:buChar char="•"/>
              <a:tabLst>
                <a:tab pos="224790" algn="l"/>
              </a:tabLst>
            </a:pPr>
            <a:r>
              <a:rPr sz="3150" spc="-23" dirty="0">
                <a:latin typeface="Carlito"/>
                <a:cs typeface="Carlito"/>
              </a:rPr>
              <a:t>Verificar </a:t>
            </a:r>
            <a:r>
              <a:rPr sz="3150" spc="-4" dirty="0">
                <a:latin typeface="Carlito"/>
                <a:cs typeface="Carlito"/>
              </a:rPr>
              <a:t>si </a:t>
            </a:r>
            <a:r>
              <a:rPr sz="3150" dirty="0">
                <a:latin typeface="Carlito"/>
                <a:cs typeface="Carlito"/>
              </a:rPr>
              <a:t>el </a:t>
            </a:r>
            <a:r>
              <a:rPr sz="3150" spc="-8" dirty="0">
                <a:latin typeface="Carlito"/>
                <a:cs typeface="Carlito"/>
              </a:rPr>
              <a:t>delito </a:t>
            </a:r>
            <a:r>
              <a:rPr sz="3150" spc="-4" dirty="0">
                <a:latin typeface="Carlito"/>
                <a:cs typeface="Carlito"/>
              </a:rPr>
              <a:t>se </a:t>
            </a:r>
            <a:r>
              <a:rPr sz="3150" spc="-11" dirty="0">
                <a:latin typeface="Carlito"/>
                <a:cs typeface="Carlito"/>
              </a:rPr>
              <a:t>produjo  </a:t>
            </a:r>
            <a:r>
              <a:rPr sz="3150" dirty="0">
                <a:latin typeface="Carlito"/>
                <a:cs typeface="Carlito"/>
              </a:rPr>
              <a:t>o </a:t>
            </a:r>
            <a:r>
              <a:rPr sz="3150" spc="-4" dirty="0">
                <a:latin typeface="Carlito"/>
                <a:cs typeface="Carlito"/>
              </a:rPr>
              <a:t>pudo </a:t>
            </a:r>
            <a:r>
              <a:rPr sz="3150" spc="-15" dirty="0">
                <a:latin typeface="Carlito"/>
                <a:cs typeface="Carlito"/>
              </a:rPr>
              <a:t>producirse, </a:t>
            </a:r>
            <a:r>
              <a:rPr sz="3150" spc="-4" dirty="0">
                <a:latin typeface="Carlito"/>
                <a:cs typeface="Carlito"/>
              </a:rPr>
              <a:t>de </a:t>
            </a:r>
            <a:r>
              <a:rPr sz="3150" spc="-8" dirty="0">
                <a:latin typeface="Carlito"/>
                <a:cs typeface="Carlito"/>
              </a:rPr>
              <a:t>acuerdo  </a:t>
            </a:r>
            <a:r>
              <a:rPr sz="3150" spc="-11" dirty="0">
                <a:latin typeface="Carlito"/>
                <a:cs typeface="Carlito"/>
              </a:rPr>
              <a:t>con </a:t>
            </a:r>
            <a:r>
              <a:rPr sz="3150" dirty="0">
                <a:latin typeface="Carlito"/>
                <a:cs typeface="Carlito"/>
              </a:rPr>
              <a:t>las </a:t>
            </a:r>
            <a:r>
              <a:rPr sz="3150" spc="-8" dirty="0">
                <a:latin typeface="Carlito"/>
                <a:cs typeface="Carlito"/>
              </a:rPr>
              <a:t>declaraciones </a:t>
            </a:r>
            <a:r>
              <a:rPr sz="3150" dirty="0">
                <a:latin typeface="Carlito"/>
                <a:cs typeface="Carlito"/>
              </a:rPr>
              <a:t>y demás  </a:t>
            </a:r>
            <a:r>
              <a:rPr sz="3150" spc="-4" dirty="0">
                <a:latin typeface="Carlito"/>
                <a:cs typeface="Carlito"/>
              </a:rPr>
              <a:t>pruebas.</a:t>
            </a:r>
            <a:endParaRPr sz="315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25170" y="2515742"/>
            <a:ext cx="3088481" cy="1862138"/>
            <a:chOff x="268224" y="2211323"/>
            <a:chExt cx="4117975" cy="2482850"/>
          </a:xfrm>
        </p:grpSpPr>
        <p:sp>
          <p:nvSpPr>
            <p:cNvPr id="8" name="object 8"/>
            <p:cNvSpPr/>
            <p:nvPr/>
          </p:nvSpPr>
          <p:spPr>
            <a:xfrm>
              <a:off x="291084" y="2211323"/>
              <a:ext cx="4072128" cy="2482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68224" y="2583179"/>
              <a:ext cx="4117848" cy="1837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520" y="2250947"/>
              <a:ext cx="3957954" cy="2369820"/>
            </a:xfrm>
            <a:custGeom>
              <a:avLst/>
              <a:gdLst/>
              <a:ahLst/>
              <a:cxnLst/>
              <a:rect l="l" t="t" r="r" b="b"/>
              <a:pathLst>
                <a:path w="3957954" h="2369820">
                  <a:moveTo>
                    <a:pt x="3562857" y="0"/>
                  </a:moveTo>
                  <a:lnTo>
                    <a:pt x="394982" y="0"/>
                  </a:lnTo>
                  <a:lnTo>
                    <a:pt x="348918" y="2656"/>
                  </a:lnTo>
                  <a:lnTo>
                    <a:pt x="304415" y="10428"/>
                  </a:lnTo>
                  <a:lnTo>
                    <a:pt x="261769" y="23020"/>
                  </a:lnTo>
                  <a:lnTo>
                    <a:pt x="221277" y="40136"/>
                  </a:lnTo>
                  <a:lnTo>
                    <a:pt x="183234" y="61479"/>
                  </a:lnTo>
                  <a:lnTo>
                    <a:pt x="147939" y="86754"/>
                  </a:lnTo>
                  <a:lnTo>
                    <a:pt x="115685" y="115665"/>
                  </a:lnTo>
                  <a:lnTo>
                    <a:pt x="86771" y="147915"/>
                  </a:lnTo>
                  <a:lnTo>
                    <a:pt x="61492" y="183209"/>
                  </a:lnTo>
                  <a:lnTo>
                    <a:pt x="40145" y="221250"/>
                  </a:lnTo>
                  <a:lnTo>
                    <a:pt x="23026" y="261743"/>
                  </a:lnTo>
                  <a:lnTo>
                    <a:pt x="10431" y="304391"/>
                  </a:lnTo>
                  <a:lnTo>
                    <a:pt x="2657" y="348898"/>
                  </a:lnTo>
                  <a:lnTo>
                    <a:pt x="0" y="394969"/>
                  </a:lnTo>
                  <a:lnTo>
                    <a:pt x="0" y="1974850"/>
                  </a:lnTo>
                  <a:lnTo>
                    <a:pt x="2657" y="2020921"/>
                  </a:lnTo>
                  <a:lnTo>
                    <a:pt x="10431" y="2065428"/>
                  </a:lnTo>
                  <a:lnTo>
                    <a:pt x="23026" y="2108076"/>
                  </a:lnTo>
                  <a:lnTo>
                    <a:pt x="40145" y="2148569"/>
                  </a:lnTo>
                  <a:lnTo>
                    <a:pt x="61492" y="2186610"/>
                  </a:lnTo>
                  <a:lnTo>
                    <a:pt x="86771" y="2221904"/>
                  </a:lnTo>
                  <a:lnTo>
                    <a:pt x="115685" y="2254154"/>
                  </a:lnTo>
                  <a:lnTo>
                    <a:pt x="147939" y="2283065"/>
                  </a:lnTo>
                  <a:lnTo>
                    <a:pt x="183234" y="2308340"/>
                  </a:lnTo>
                  <a:lnTo>
                    <a:pt x="221277" y="2329683"/>
                  </a:lnTo>
                  <a:lnTo>
                    <a:pt x="261769" y="2346799"/>
                  </a:lnTo>
                  <a:lnTo>
                    <a:pt x="304415" y="2359391"/>
                  </a:lnTo>
                  <a:lnTo>
                    <a:pt x="348918" y="2367163"/>
                  </a:lnTo>
                  <a:lnTo>
                    <a:pt x="394982" y="2369820"/>
                  </a:lnTo>
                  <a:lnTo>
                    <a:pt x="3562857" y="2369820"/>
                  </a:lnTo>
                  <a:lnTo>
                    <a:pt x="3608929" y="2367163"/>
                  </a:lnTo>
                  <a:lnTo>
                    <a:pt x="3653436" y="2359391"/>
                  </a:lnTo>
                  <a:lnTo>
                    <a:pt x="3696084" y="2346799"/>
                  </a:lnTo>
                  <a:lnTo>
                    <a:pt x="3736577" y="2329683"/>
                  </a:lnTo>
                  <a:lnTo>
                    <a:pt x="3774618" y="2308340"/>
                  </a:lnTo>
                  <a:lnTo>
                    <a:pt x="3809912" y="2283065"/>
                  </a:lnTo>
                  <a:lnTo>
                    <a:pt x="3842162" y="2254154"/>
                  </a:lnTo>
                  <a:lnTo>
                    <a:pt x="3871073" y="2221904"/>
                  </a:lnTo>
                  <a:lnTo>
                    <a:pt x="3896348" y="2186610"/>
                  </a:lnTo>
                  <a:lnTo>
                    <a:pt x="3917691" y="2148569"/>
                  </a:lnTo>
                  <a:lnTo>
                    <a:pt x="3934807" y="2108076"/>
                  </a:lnTo>
                  <a:lnTo>
                    <a:pt x="3947399" y="2065428"/>
                  </a:lnTo>
                  <a:lnTo>
                    <a:pt x="3955171" y="2020921"/>
                  </a:lnTo>
                  <a:lnTo>
                    <a:pt x="3957828" y="1974850"/>
                  </a:lnTo>
                  <a:lnTo>
                    <a:pt x="3957828" y="394969"/>
                  </a:lnTo>
                  <a:lnTo>
                    <a:pt x="3955171" y="348898"/>
                  </a:lnTo>
                  <a:lnTo>
                    <a:pt x="3947399" y="304391"/>
                  </a:lnTo>
                  <a:lnTo>
                    <a:pt x="3934807" y="261743"/>
                  </a:lnTo>
                  <a:lnTo>
                    <a:pt x="3917691" y="221250"/>
                  </a:lnTo>
                  <a:lnTo>
                    <a:pt x="3896348" y="183209"/>
                  </a:lnTo>
                  <a:lnTo>
                    <a:pt x="3871073" y="147915"/>
                  </a:lnTo>
                  <a:lnTo>
                    <a:pt x="3842162" y="115665"/>
                  </a:lnTo>
                  <a:lnTo>
                    <a:pt x="3809912" y="86754"/>
                  </a:lnTo>
                  <a:lnTo>
                    <a:pt x="3774618" y="61479"/>
                  </a:lnTo>
                  <a:lnTo>
                    <a:pt x="3736577" y="40136"/>
                  </a:lnTo>
                  <a:lnTo>
                    <a:pt x="3696084" y="23020"/>
                  </a:lnTo>
                  <a:lnTo>
                    <a:pt x="3653436" y="10428"/>
                  </a:lnTo>
                  <a:lnTo>
                    <a:pt x="3608929" y="2656"/>
                  </a:lnTo>
                  <a:lnTo>
                    <a:pt x="356285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38689" y="2969872"/>
            <a:ext cx="2864774" cy="956833"/>
          </a:xfrm>
          <a:prstGeom prst="rect">
            <a:avLst/>
          </a:prstGeom>
        </p:spPr>
        <p:txBody>
          <a:bodyPr vert="horz" wrap="square" lIns="0" tIns="58579" rIns="0" bIns="0" rtlCol="0">
            <a:spAutoFit/>
          </a:bodyPr>
          <a:lstStyle/>
          <a:p>
            <a:pPr marL="9525" marR="3810" indent="1077754">
              <a:lnSpc>
                <a:spcPts val="3458"/>
              </a:lnSpc>
              <a:spcBef>
                <a:spcPts val="461"/>
              </a:spcBef>
            </a:pPr>
            <a:r>
              <a:rPr sz="3150" spc="-4" dirty="0">
                <a:latin typeface="Carlito"/>
                <a:cs typeface="Carlito"/>
              </a:rPr>
              <a:t>La  </a:t>
            </a:r>
            <a:r>
              <a:rPr sz="3150" spc="-49" dirty="0">
                <a:latin typeface="Carlito"/>
                <a:cs typeface="Carlito"/>
              </a:rPr>
              <a:t>r</a:t>
            </a:r>
            <a:r>
              <a:rPr sz="3150" dirty="0">
                <a:latin typeface="Carlito"/>
                <a:cs typeface="Carlito"/>
              </a:rPr>
              <a:t>e</a:t>
            </a:r>
            <a:r>
              <a:rPr sz="3150" spc="-34" dirty="0">
                <a:latin typeface="Carlito"/>
                <a:cs typeface="Carlito"/>
              </a:rPr>
              <a:t>c</a:t>
            </a:r>
            <a:r>
              <a:rPr sz="3150" spc="-4" dirty="0">
                <a:latin typeface="Carlito"/>
                <a:cs typeface="Carlito"/>
              </a:rPr>
              <a:t>on</a:t>
            </a:r>
            <a:r>
              <a:rPr sz="3150" spc="-30" dirty="0">
                <a:latin typeface="Carlito"/>
                <a:cs typeface="Carlito"/>
              </a:rPr>
              <a:t>s</a:t>
            </a:r>
            <a:r>
              <a:rPr sz="3150" dirty="0">
                <a:latin typeface="Carlito"/>
                <a:cs typeface="Carlito"/>
              </a:rPr>
              <a:t>trucción: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20368" y="4900802"/>
            <a:ext cx="6948011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Ambas </a:t>
            </a:r>
            <a:r>
              <a:rPr sz="2100" spc="-8" dirty="0">
                <a:latin typeface="Carlito"/>
                <a:cs typeface="Carlito"/>
              </a:rPr>
              <a:t>diligencias </a:t>
            </a:r>
            <a:r>
              <a:rPr sz="2100" spc="-4" dirty="0">
                <a:latin typeface="Carlito"/>
                <a:cs typeface="Carlito"/>
              </a:rPr>
              <a:t>se </a:t>
            </a:r>
            <a:r>
              <a:rPr sz="2100" spc="-11" dirty="0">
                <a:latin typeface="Carlito"/>
                <a:cs typeface="Carlito"/>
              </a:rPr>
              <a:t>practican, </a:t>
            </a:r>
            <a:r>
              <a:rPr sz="2100" spc="-8" dirty="0">
                <a:latin typeface="Carlito"/>
                <a:cs typeface="Carlito"/>
              </a:rPr>
              <a:t>con </a:t>
            </a:r>
            <a:r>
              <a:rPr sz="2100" spc="-4" dirty="0">
                <a:latin typeface="Carlito"/>
                <a:cs typeface="Carlito"/>
              </a:rPr>
              <a:t>la participación de </a:t>
            </a:r>
            <a:r>
              <a:rPr sz="2100" spc="-11" dirty="0">
                <a:latin typeface="Carlito"/>
                <a:cs typeface="Carlito"/>
              </a:rPr>
              <a:t>testigos </a:t>
            </a:r>
            <a:r>
              <a:rPr sz="2100" spc="-4" dirty="0">
                <a:latin typeface="Carlito"/>
                <a:cs typeface="Carlito"/>
              </a:rPr>
              <a:t>y  </a:t>
            </a:r>
            <a:r>
              <a:rPr sz="2100" spc="-11" dirty="0">
                <a:latin typeface="Carlito"/>
                <a:cs typeface="Carlito"/>
              </a:rPr>
              <a:t>peritos </a:t>
            </a:r>
            <a:r>
              <a:rPr sz="2100" spc="-4" dirty="0">
                <a:latin typeface="Carlito"/>
                <a:cs typeface="Carlito"/>
              </a:rPr>
              <a:t>de ser el</a:t>
            </a:r>
            <a:r>
              <a:rPr sz="2100" spc="30" dirty="0">
                <a:latin typeface="Carlito"/>
                <a:cs typeface="Carlito"/>
              </a:rPr>
              <a:t> </a:t>
            </a:r>
            <a:r>
              <a:rPr sz="2100" spc="-8" dirty="0">
                <a:latin typeface="Carlito"/>
                <a:cs typeface="Carlito"/>
              </a:rPr>
              <a:t>caso.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045" y="3235035"/>
            <a:ext cx="5746955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01">
              <a:spcBef>
                <a:spcPts val="75"/>
              </a:spcBef>
            </a:pPr>
            <a:r>
              <a:rPr spc="-4" dirty="0"/>
              <a:t>GR</a:t>
            </a:r>
            <a:r>
              <a:rPr spc="-53" dirty="0"/>
              <a:t>A</a:t>
            </a:r>
            <a:r>
              <a:rPr spc="-4" dirty="0"/>
              <a:t>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314508"/>
            <a:ext cx="4531995" cy="10257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5" dirty="0"/>
              <a:t>OBJETO </a:t>
            </a:r>
            <a:r>
              <a:rPr sz="3300" spc="-4" dirty="0"/>
              <a:t>DE </a:t>
            </a:r>
            <a:r>
              <a:rPr sz="3300" dirty="0"/>
              <a:t>LA</a:t>
            </a:r>
            <a:r>
              <a:rPr sz="3300" spc="-41" dirty="0"/>
              <a:t> </a:t>
            </a:r>
            <a:r>
              <a:rPr sz="3300" spc="-8" dirty="0"/>
              <a:t>BÚSQUEDA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3269361" y="2178559"/>
            <a:ext cx="5314950" cy="3709035"/>
            <a:chOff x="2327148" y="1761744"/>
            <a:chExt cx="7086600" cy="4945380"/>
          </a:xfrm>
        </p:grpSpPr>
        <p:sp>
          <p:nvSpPr>
            <p:cNvPr id="4" name="object 4"/>
            <p:cNvSpPr/>
            <p:nvPr/>
          </p:nvSpPr>
          <p:spPr>
            <a:xfrm>
              <a:off x="2540508" y="3430523"/>
              <a:ext cx="2924556" cy="15179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327148" y="3377183"/>
              <a:ext cx="3462528" cy="1714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599944" y="3470148"/>
              <a:ext cx="2810256" cy="14051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409819" y="2556891"/>
              <a:ext cx="1123950" cy="1616075"/>
            </a:xfrm>
            <a:custGeom>
              <a:avLst/>
              <a:gdLst/>
              <a:ahLst/>
              <a:cxnLst/>
              <a:rect l="l" t="t" r="r" b="b"/>
              <a:pathLst>
                <a:path w="1123950" h="1616075">
                  <a:moveTo>
                    <a:pt x="0" y="1615567"/>
                  </a:moveTo>
                  <a:lnTo>
                    <a:pt x="1123950" y="0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6473951" y="1815084"/>
              <a:ext cx="2924555" cy="15179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6580632" y="1761744"/>
              <a:ext cx="2820924" cy="1714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533388" y="1854708"/>
              <a:ext cx="2810255" cy="1405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3951" y="3430523"/>
              <a:ext cx="2924555" cy="15179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8439" y="3377183"/>
              <a:ext cx="2845307" cy="17145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3388" y="3470148"/>
              <a:ext cx="2810255" cy="14051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409819" y="4172458"/>
              <a:ext cx="1123950" cy="1616075"/>
            </a:xfrm>
            <a:custGeom>
              <a:avLst/>
              <a:gdLst/>
              <a:ahLst/>
              <a:cxnLst/>
              <a:rect l="l" t="t" r="r" b="b"/>
              <a:pathLst>
                <a:path w="1123950" h="1616075">
                  <a:moveTo>
                    <a:pt x="0" y="0"/>
                  </a:moveTo>
                  <a:lnTo>
                    <a:pt x="1123950" y="1615694"/>
                  </a:lnTo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3951" y="5045976"/>
              <a:ext cx="2924555" cy="1517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614160" y="4992623"/>
              <a:ext cx="2753868" cy="17145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533388" y="5085588"/>
              <a:ext cx="2810255" cy="1405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31204" y="2294764"/>
            <a:ext cx="5688996" cy="3302347"/>
          </a:xfrm>
          <a:prstGeom prst="rect">
            <a:avLst/>
          </a:prstGeom>
        </p:spPr>
        <p:txBody>
          <a:bodyPr vert="horz" wrap="square" lIns="0" tIns="54769" rIns="0" bIns="0" rtlCol="0">
            <a:spAutoFit/>
          </a:bodyPr>
          <a:lstStyle/>
          <a:p>
            <a:pPr marL="3407093" marR="11906" indent="-207169">
              <a:lnSpc>
                <a:spcPts val="3210"/>
              </a:lnSpc>
              <a:spcBef>
                <a:spcPts val="431"/>
              </a:spcBef>
            </a:pPr>
            <a:r>
              <a:rPr sz="2925" spc="-11" dirty="0">
                <a:latin typeface="Carlito"/>
                <a:cs typeface="Carlito"/>
              </a:rPr>
              <a:t>Objeto</a:t>
            </a:r>
            <a:r>
              <a:rPr sz="2925" spc="-64" dirty="0">
                <a:latin typeface="Carlito"/>
                <a:cs typeface="Carlito"/>
              </a:rPr>
              <a:t> </a:t>
            </a:r>
            <a:r>
              <a:rPr sz="2925" spc="-4" dirty="0">
                <a:latin typeface="Carlito"/>
                <a:cs typeface="Carlito"/>
              </a:rPr>
              <a:t>de  prueba</a:t>
            </a:r>
            <a:endParaRPr sz="2925" dirty="0">
              <a:latin typeface="Carlito"/>
              <a:cs typeface="Carlito"/>
            </a:endParaRPr>
          </a:p>
          <a:p>
            <a:pPr>
              <a:spcBef>
                <a:spcPts val="11"/>
              </a:spcBef>
            </a:pPr>
            <a:endParaRPr sz="2550" dirty="0">
              <a:latin typeface="Carlito"/>
              <a:cs typeface="Carlito"/>
            </a:endParaRPr>
          </a:p>
          <a:p>
            <a:pPr marL="503396" marR="3810" indent="-494348">
              <a:lnSpc>
                <a:spcPts val="3210"/>
              </a:lnSpc>
              <a:tabLst>
                <a:tab pos="2975134" algn="l"/>
                <a:tab pos="3190875" algn="l"/>
                <a:tab pos="3407093" algn="l"/>
              </a:tabLst>
            </a:pPr>
            <a:r>
              <a:rPr sz="2925" spc="-4" dirty="0">
                <a:latin typeface="Carlito"/>
                <a:cs typeface="Carlito"/>
              </a:rPr>
              <a:t>DIFERENCIAS</a:t>
            </a:r>
            <a:r>
              <a:rPr sz="2925" u="sng" spc="-4" dirty="0">
                <a:uFill>
                  <a:solidFill>
                    <a:srgbClr val="FFC000"/>
                  </a:solidFill>
                </a:uFill>
                <a:latin typeface="Carlito"/>
                <a:cs typeface="Carlito"/>
              </a:rPr>
              <a:t> 	</a:t>
            </a:r>
            <a:r>
              <a:rPr sz="2925" spc="-4" dirty="0">
                <a:latin typeface="Carlito"/>
                <a:cs typeface="Carlito"/>
              </a:rPr>
              <a:t>	</a:t>
            </a:r>
            <a:r>
              <a:rPr sz="2925" spc="-11" dirty="0">
                <a:latin typeface="Carlito"/>
                <a:cs typeface="Carlito"/>
              </a:rPr>
              <a:t>Fuente</a:t>
            </a:r>
            <a:r>
              <a:rPr sz="2925" spc="-79" dirty="0">
                <a:latin typeface="Carlito"/>
                <a:cs typeface="Carlito"/>
              </a:rPr>
              <a:t> </a:t>
            </a:r>
            <a:r>
              <a:rPr sz="2925" spc="-4" dirty="0">
                <a:latin typeface="Carlito"/>
                <a:cs typeface="Carlito"/>
              </a:rPr>
              <a:t>de  ENTRE			prueba</a:t>
            </a:r>
            <a:endParaRPr sz="2925" dirty="0">
              <a:latin typeface="Carlito"/>
              <a:cs typeface="Carlito"/>
            </a:endParaRPr>
          </a:p>
          <a:p>
            <a:pPr>
              <a:spcBef>
                <a:spcPts val="8"/>
              </a:spcBef>
            </a:pPr>
            <a:endParaRPr sz="2550" dirty="0">
              <a:latin typeface="Carlito"/>
              <a:cs typeface="Carlito"/>
            </a:endParaRPr>
          </a:p>
          <a:p>
            <a:pPr marL="3407093" marR="37624" indent="-181928">
              <a:lnSpc>
                <a:spcPts val="3210"/>
              </a:lnSpc>
              <a:spcBef>
                <a:spcPts val="4"/>
              </a:spcBef>
            </a:pPr>
            <a:r>
              <a:rPr sz="2925" dirty="0">
                <a:latin typeface="Carlito"/>
                <a:cs typeface="Carlito"/>
              </a:rPr>
              <a:t>Medio</a:t>
            </a:r>
            <a:r>
              <a:rPr sz="2925" spc="-79" dirty="0">
                <a:latin typeface="Carlito"/>
                <a:cs typeface="Carlito"/>
              </a:rPr>
              <a:t> </a:t>
            </a:r>
            <a:r>
              <a:rPr sz="2925" spc="-4" dirty="0">
                <a:latin typeface="Carlito"/>
                <a:cs typeface="Carlito"/>
              </a:rPr>
              <a:t>de  prueba</a:t>
            </a:r>
            <a:endParaRPr sz="2925" dirty="0">
              <a:latin typeface="Carlito"/>
              <a:cs typeface="Carlito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56368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5" dirty="0"/>
              <a:t>OBJETO </a:t>
            </a:r>
            <a:r>
              <a:rPr sz="3300" spc="-4" dirty="0"/>
              <a:t>DE</a:t>
            </a:r>
            <a:r>
              <a:rPr sz="3300" spc="-53" dirty="0"/>
              <a:t> </a:t>
            </a:r>
            <a:r>
              <a:rPr sz="3300" spc="-4" dirty="0"/>
              <a:t>PRUEBA</a:t>
            </a:r>
            <a:endParaRPr sz="3300" dirty="0"/>
          </a:p>
        </p:txBody>
      </p:sp>
      <p:sp>
        <p:nvSpPr>
          <p:cNvPr id="3" name="object 3"/>
          <p:cNvSpPr/>
          <p:nvPr/>
        </p:nvSpPr>
        <p:spPr>
          <a:xfrm>
            <a:off x="1792606" y="3687318"/>
            <a:ext cx="1622489" cy="813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828802" y="3711378"/>
            <a:ext cx="2307431" cy="712054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9525" marR="3810" indent="325755">
              <a:lnSpc>
                <a:spcPts val="2558"/>
              </a:lnSpc>
              <a:spcBef>
                <a:spcPts val="353"/>
              </a:spcBef>
              <a:tabLst>
                <a:tab pos="1585436" algn="l"/>
                <a:tab pos="2297430" algn="l"/>
              </a:tabLst>
            </a:pPr>
            <a:r>
              <a:rPr sz="2325" spc="-4" dirty="0">
                <a:latin typeface="Carlito"/>
                <a:cs typeface="Carlito"/>
              </a:rPr>
              <a:t>Hechos 	</a:t>
            </a:r>
            <a:r>
              <a:rPr sz="2325" u="sng" spc="-4" dirty="0">
                <a:uFill>
                  <a:solidFill>
                    <a:srgbClr val="FFC000"/>
                  </a:solidFill>
                </a:uFill>
                <a:latin typeface="Carlito"/>
                <a:cs typeface="Carlito"/>
              </a:rPr>
              <a:t>	</a:t>
            </a:r>
            <a:r>
              <a:rPr sz="2325" dirty="0">
                <a:latin typeface="Carlito"/>
                <a:cs typeface="Carlito"/>
              </a:rPr>
              <a:t> </a:t>
            </a:r>
            <a:r>
              <a:rPr sz="2325" spc="-11" dirty="0">
                <a:latin typeface="Carlito"/>
                <a:cs typeface="Carlito"/>
              </a:rPr>
              <a:t>constitutivos</a:t>
            </a:r>
            <a:endParaRPr sz="2325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09380" y="2756917"/>
            <a:ext cx="2272665" cy="1343025"/>
            <a:chOff x="2513838" y="2532888"/>
            <a:chExt cx="3030220" cy="1790700"/>
          </a:xfrm>
        </p:grpSpPr>
        <p:sp>
          <p:nvSpPr>
            <p:cNvPr id="6" name="object 6"/>
            <p:cNvSpPr/>
            <p:nvPr/>
          </p:nvSpPr>
          <p:spPr>
            <a:xfrm>
              <a:off x="2520188" y="3075940"/>
              <a:ext cx="863600" cy="1241425"/>
            </a:xfrm>
            <a:custGeom>
              <a:avLst/>
              <a:gdLst/>
              <a:ahLst/>
              <a:cxnLst/>
              <a:rect l="l" t="t" r="r" b="b"/>
              <a:pathLst>
                <a:path w="863600" h="1241425">
                  <a:moveTo>
                    <a:pt x="0" y="1241298"/>
                  </a:moveTo>
                  <a:lnTo>
                    <a:pt x="863473" y="0"/>
                  </a:lnTo>
                </a:path>
              </a:pathLst>
            </a:custGeom>
            <a:ln w="126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3380232" y="2532888"/>
              <a:ext cx="2163317" cy="1084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04753" y="2942844"/>
            <a:ext cx="1046036" cy="3669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325" spc="-8" dirty="0">
                <a:latin typeface="Carlito"/>
                <a:cs typeface="Carlito"/>
              </a:rPr>
              <a:t>Del</a:t>
            </a:r>
            <a:r>
              <a:rPr sz="2325" spc="-11" dirty="0">
                <a:latin typeface="Carlito"/>
                <a:cs typeface="Carlito"/>
              </a:rPr>
              <a:t>i</a:t>
            </a:r>
            <a:r>
              <a:rPr sz="2325" spc="-38" dirty="0">
                <a:latin typeface="Carlito"/>
                <a:cs typeface="Carlito"/>
              </a:rPr>
              <a:t>t</a:t>
            </a:r>
            <a:r>
              <a:rPr sz="2325" spc="-4" dirty="0">
                <a:latin typeface="Carlito"/>
                <a:cs typeface="Carlito"/>
              </a:rPr>
              <a:t>o</a:t>
            </a:r>
            <a:endParaRPr sz="2325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59174" y="3687318"/>
            <a:ext cx="1622488" cy="813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4533330" y="3873912"/>
            <a:ext cx="1017459" cy="3669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325" spc="-53" dirty="0">
                <a:latin typeface="Carlito"/>
                <a:cs typeface="Carlito"/>
              </a:rPr>
              <a:t>P</a:t>
            </a:r>
            <a:r>
              <a:rPr sz="2325" spc="-4" dirty="0">
                <a:latin typeface="Carlito"/>
                <a:cs typeface="Carlito"/>
              </a:rPr>
              <a:t>enal</a:t>
            </a:r>
            <a:endParaRPr sz="2325" dirty="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09380" y="4090417"/>
            <a:ext cx="2272665" cy="1342073"/>
            <a:chOff x="2513838" y="4310888"/>
            <a:chExt cx="3030220" cy="1789430"/>
          </a:xfrm>
        </p:grpSpPr>
        <p:sp>
          <p:nvSpPr>
            <p:cNvPr id="12" name="object 12"/>
            <p:cNvSpPr/>
            <p:nvPr/>
          </p:nvSpPr>
          <p:spPr>
            <a:xfrm>
              <a:off x="2520188" y="4317238"/>
              <a:ext cx="863600" cy="1241425"/>
            </a:xfrm>
            <a:custGeom>
              <a:avLst/>
              <a:gdLst/>
              <a:ahLst/>
              <a:cxnLst/>
              <a:rect l="l" t="t" r="r" b="b"/>
              <a:pathLst>
                <a:path w="863600" h="1241425">
                  <a:moveTo>
                    <a:pt x="0" y="0"/>
                  </a:moveTo>
                  <a:lnTo>
                    <a:pt x="863473" y="1241171"/>
                  </a:lnTo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380232" y="5015484"/>
              <a:ext cx="2163317" cy="1084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91572" y="4642447"/>
            <a:ext cx="1577911" cy="712054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449104" marR="3810" indent="-440055">
              <a:lnSpc>
                <a:spcPts val="2558"/>
              </a:lnSpc>
              <a:spcBef>
                <a:spcPts val="353"/>
              </a:spcBef>
            </a:pPr>
            <a:r>
              <a:rPr sz="2325" spc="-53" dirty="0">
                <a:latin typeface="Carlito"/>
                <a:cs typeface="Carlito"/>
              </a:rPr>
              <a:t>R</a:t>
            </a:r>
            <a:r>
              <a:rPr sz="2325" spc="-4" dirty="0">
                <a:latin typeface="Carlito"/>
                <a:cs typeface="Carlito"/>
              </a:rPr>
              <a:t>epa</a:t>
            </a:r>
            <a:r>
              <a:rPr sz="2325" spc="-49" dirty="0">
                <a:latin typeface="Carlito"/>
                <a:cs typeface="Carlito"/>
              </a:rPr>
              <a:t>r</a:t>
            </a:r>
            <a:r>
              <a:rPr sz="2325" spc="-4" dirty="0">
                <a:latin typeface="Carlito"/>
                <a:cs typeface="Carlito"/>
              </a:rPr>
              <a:t>ación  civil</a:t>
            </a:r>
            <a:endParaRPr sz="2325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50865" y="3687318"/>
            <a:ext cx="1622489" cy="813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6203253" y="3687415"/>
            <a:ext cx="2296001" cy="74058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525" marR="3810" indent="281464">
              <a:lnSpc>
                <a:spcPts val="2715"/>
              </a:lnSpc>
              <a:spcBef>
                <a:spcPts val="375"/>
              </a:spcBef>
              <a:tabLst>
                <a:tab pos="1569244" algn="l"/>
                <a:tab pos="2285524" algn="l"/>
              </a:tabLst>
            </a:pPr>
            <a:r>
              <a:rPr sz="2475" spc="-8" dirty="0">
                <a:latin typeface="Carlito"/>
                <a:cs typeface="Carlito"/>
              </a:rPr>
              <a:t>Hechos 	</a:t>
            </a:r>
            <a:r>
              <a:rPr sz="2475" u="sng" spc="-8" dirty="0">
                <a:uFill>
                  <a:solidFill>
                    <a:srgbClr val="6FAC46"/>
                  </a:solidFill>
                </a:uFill>
                <a:latin typeface="Carlito"/>
                <a:cs typeface="Carlito"/>
              </a:rPr>
              <a:t>	</a:t>
            </a:r>
            <a:r>
              <a:rPr sz="2475" dirty="0">
                <a:latin typeface="Carlito"/>
                <a:cs typeface="Carlito"/>
              </a:rPr>
              <a:t> </a:t>
            </a:r>
            <a:r>
              <a:rPr sz="2475" spc="-11" dirty="0">
                <a:latin typeface="Carlito"/>
                <a:cs typeface="Carlito"/>
              </a:rPr>
              <a:t>imperativos</a:t>
            </a:r>
            <a:endParaRPr sz="2475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67734" y="2756917"/>
            <a:ext cx="2272189" cy="1343025"/>
            <a:chOff x="8324977" y="2532888"/>
            <a:chExt cx="3029585" cy="1790700"/>
          </a:xfrm>
        </p:grpSpPr>
        <p:sp>
          <p:nvSpPr>
            <p:cNvPr id="18" name="object 18"/>
            <p:cNvSpPr/>
            <p:nvPr/>
          </p:nvSpPr>
          <p:spPr>
            <a:xfrm>
              <a:off x="8331327" y="3075940"/>
              <a:ext cx="863600" cy="1241425"/>
            </a:xfrm>
            <a:custGeom>
              <a:avLst/>
              <a:gdLst/>
              <a:ahLst/>
              <a:cxnLst/>
              <a:rect l="l" t="t" r="r" b="b"/>
              <a:pathLst>
                <a:path w="863600" h="1241425">
                  <a:moveTo>
                    <a:pt x="0" y="1241298"/>
                  </a:moveTo>
                  <a:lnTo>
                    <a:pt x="863346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191244" y="2532888"/>
              <a:ext cx="2163318" cy="10843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39485" y="2928938"/>
            <a:ext cx="1177769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75" spc="-11" dirty="0">
                <a:latin typeface="Carlito"/>
                <a:cs typeface="Carlito"/>
              </a:rPr>
              <a:t>Delito</a:t>
            </a:r>
            <a:endParaRPr sz="2475" dirty="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7433" y="3687318"/>
            <a:ext cx="1622489" cy="813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8905780" y="3860007"/>
            <a:ext cx="1381220" cy="390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75" spc="-49" dirty="0">
                <a:latin typeface="Carlito"/>
                <a:cs typeface="Carlito"/>
              </a:rPr>
              <a:t>P</a:t>
            </a:r>
            <a:r>
              <a:rPr sz="2475" dirty="0">
                <a:latin typeface="Carlito"/>
                <a:cs typeface="Carlito"/>
              </a:rPr>
              <a:t>ena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7767734" y="4090417"/>
            <a:ext cx="2272189" cy="1342073"/>
            <a:chOff x="8324977" y="4310888"/>
            <a:chExt cx="3029585" cy="1789430"/>
          </a:xfrm>
        </p:grpSpPr>
        <p:sp>
          <p:nvSpPr>
            <p:cNvPr id="24" name="object 24"/>
            <p:cNvSpPr/>
            <p:nvPr/>
          </p:nvSpPr>
          <p:spPr>
            <a:xfrm>
              <a:off x="8331327" y="4317238"/>
              <a:ext cx="863600" cy="1241425"/>
            </a:xfrm>
            <a:custGeom>
              <a:avLst/>
              <a:gdLst/>
              <a:ahLst/>
              <a:cxnLst/>
              <a:rect l="l" t="t" r="r" b="b"/>
              <a:pathLst>
                <a:path w="863600" h="1241425">
                  <a:moveTo>
                    <a:pt x="0" y="0"/>
                  </a:moveTo>
                  <a:lnTo>
                    <a:pt x="863346" y="1241171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191244" y="5015484"/>
              <a:ext cx="2163318" cy="10843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508016" y="4618483"/>
            <a:ext cx="1778984" cy="74058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76726" marR="3810" indent="-467678">
              <a:lnSpc>
                <a:spcPts val="2715"/>
              </a:lnSpc>
              <a:spcBef>
                <a:spcPts val="375"/>
              </a:spcBef>
            </a:pPr>
            <a:r>
              <a:rPr sz="2475" spc="-49" dirty="0">
                <a:latin typeface="Carlito"/>
                <a:cs typeface="Carlito"/>
              </a:rPr>
              <a:t>R</a:t>
            </a:r>
            <a:r>
              <a:rPr sz="2475" dirty="0">
                <a:latin typeface="Carlito"/>
                <a:cs typeface="Carlito"/>
              </a:rPr>
              <a:t>epa</a:t>
            </a:r>
            <a:r>
              <a:rPr sz="2475" spc="-56" dirty="0">
                <a:latin typeface="Carlito"/>
                <a:cs typeface="Carlito"/>
              </a:rPr>
              <a:t>r</a:t>
            </a:r>
            <a:r>
              <a:rPr sz="2475" dirty="0">
                <a:latin typeface="Carlito"/>
                <a:cs typeface="Carlito"/>
              </a:rPr>
              <a:t>ación  </a:t>
            </a:r>
            <a:r>
              <a:rPr sz="2475" spc="-4" dirty="0">
                <a:latin typeface="Carlito"/>
                <a:cs typeface="Carlito"/>
              </a:rPr>
              <a:t>civil</a:t>
            </a:r>
            <a:endParaRPr sz="2475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53945" y="2132895"/>
            <a:ext cx="4319588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latin typeface="Carlito"/>
                <a:cs typeface="Carlito"/>
              </a:rPr>
              <a:t>Lo que </a:t>
            </a:r>
            <a:r>
              <a:rPr sz="2100" spc="-8" dirty="0">
                <a:latin typeface="Carlito"/>
                <a:cs typeface="Carlito"/>
              </a:rPr>
              <a:t>debe </a:t>
            </a:r>
            <a:r>
              <a:rPr sz="2100" spc="-4" dirty="0">
                <a:latin typeface="Carlito"/>
                <a:cs typeface="Carlito"/>
              </a:rPr>
              <a:t>ser </a:t>
            </a:r>
            <a:r>
              <a:rPr sz="2100" spc="-11" dirty="0">
                <a:latin typeface="Carlito"/>
                <a:cs typeface="Carlito"/>
              </a:rPr>
              <a:t>probado </a:t>
            </a:r>
            <a:r>
              <a:rPr sz="2100" spc="-4" dirty="0">
                <a:latin typeface="Carlito"/>
                <a:cs typeface="Carlito"/>
              </a:rPr>
              <a:t>por las</a:t>
            </a:r>
            <a:r>
              <a:rPr sz="2100" spc="45" dirty="0">
                <a:latin typeface="Carlito"/>
                <a:cs typeface="Carlito"/>
              </a:rPr>
              <a:t> </a:t>
            </a:r>
            <a:r>
              <a:rPr sz="2100" spc="-8" dirty="0">
                <a:latin typeface="Carlito"/>
                <a:cs typeface="Carlito"/>
              </a:rPr>
              <a:t>partes.</a:t>
            </a:r>
            <a:endParaRPr sz="2100">
              <a:latin typeface="Carlito"/>
              <a:cs typeface="Carlito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314508"/>
            <a:ext cx="32746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EJEMP</a:t>
            </a:r>
            <a:r>
              <a:rPr sz="3300" spc="-56" dirty="0"/>
              <a:t>L</a:t>
            </a:r>
            <a:r>
              <a:rPr sz="3300" dirty="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73758" y="2263138"/>
            <a:ext cx="9251442" cy="3299461"/>
            <a:chOff x="466344" y="1874519"/>
            <a:chExt cx="11541760" cy="4008120"/>
          </a:xfrm>
        </p:grpSpPr>
        <p:sp>
          <p:nvSpPr>
            <p:cNvPr id="4" name="object 4"/>
            <p:cNvSpPr/>
            <p:nvPr/>
          </p:nvSpPr>
          <p:spPr>
            <a:xfrm>
              <a:off x="466344" y="1874519"/>
              <a:ext cx="11430000" cy="4008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2007107"/>
              <a:ext cx="11529060" cy="3848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525780" y="1914143"/>
              <a:ext cx="11315700" cy="3895725"/>
            </a:xfrm>
            <a:custGeom>
              <a:avLst/>
              <a:gdLst/>
              <a:ahLst/>
              <a:cxnLst/>
              <a:rect l="l" t="t" r="r" b="b"/>
              <a:pathLst>
                <a:path w="11315700" h="3895725">
                  <a:moveTo>
                    <a:pt x="10666476" y="0"/>
                  </a:moveTo>
                  <a:lnTo>
                    <a:pt x="649236" y="0"/>
                  </a:lnTo>
                  <a:lnTo>
                    <a:pt x="600783" y="1780"/>
                  </a:lnTo>
                  <a:lnTo>
                    <a:pt x="553298" y="7040"/>
                  </a:lnTo>
                  <a:lnTo>
                    <a:pt x="506905" y="15651"/>
                  </a:lnTo>
                  <a:lnTo>
                    <a:pt x="461730" y="27490"/>
                  </a:lnTo>
                  <a:lnTo>
                    <a:pt x="417898" y="42430"/>
                  </a:lnTo>
                  <a:lnTo>
                    <a:pt x="375536" y="60346"/>
                  </a:lnTo>
                  <a:lnTo>
                    <a:pt x="334769" y="81112"/>
                  </a:lnTo>
                  <a:lnTo>
                    <a:pt x="295722" y="104602"/>
                  </a:lnTo>
                  <a:lnTo>
                    <a:pt x="258521" y="130692"/>
                  </a:lnTo>
                  <a:lnTo>
                    <a:pt x="223291" y="159255"/>
                  </a:lnTo>
                  <a:lnTo>
                    <a:pt x="190158" y="190166"/>
                  </a:lnTo>
                  <a:lnTo>
                    <a:pt x="159248" y="223299"/>
                  </a:lnTo>
                  <a:lnTo>
                    <a:pt x="130685" y="258529"/>
                  </a:lnTo>
                  <a:lnTo>
                    <a:pt x="104597" y="295730"/>
                  </a:lnTo>
                  <a:lnTo>
                    <a:pt x="81107" y="334776"/>
                  </a:lnTo>
                  <a:lnTo>
                    <a:pt x="60342" y="375542"/>
                  </a:lnTo>
                  <a:lnTo>
                    <a:pt x="42427" y="417903"/>
                  </a:lnTo>
                  <a:lnTo>
                    <a:pt x="27488" y="461732"/>
                  </a:lnTo>
                  <a:lnTo>
                    <a:pt x="15650" y="506904"/>
                  </a:lnTo>
                  <a:lnTo>
                    <a:pt x="7039" y="553294"/>
                  </a:lnTo>
                  <a:lnTo>
                    <a:pt x="1780" y="600776"/>
                  </a:lnTo>
                  <a:lnTo>
                    <a:pt x="0" y="649223"/>
                  </a:lnTo>
                  <a:lnTo>
                    <a:pt x="0" y="3246119"/>
                  </a:lnTo>
                  <a:lnTo>
                    <a:pt x="1780" y="3294567"/>
                  </a:lnTo>
                  <a:lnTo>
                    <a:pt x="7039" y="3342049"/>
                  </a:lnTo>
                  <a:lnTo>
                    <a:pt x="15650" y="3388439"/>
                  </a:lnTo>
                  <a:lnTo>
                    <a:pt x="27488" y="3433611"/>
                  </a:lnTo>
                  <a:lnTo>
                    <a:pt x="42427" y="3477440"/>
                  </a:lnTo>
                  <a:lnTo>
                    <a:pt x="60342" y="3519801"/>
                  </a:lnTo>
                  <a:lnTo>
                    <a:pt x="81107" y="3560567"/>
                  </a:lnTo>
                  <a:lnTo>
                    <a:pt x="104597" y="3599613"/>
                  </a:lnTo>
                  <a:lnTo>
                    <a:pt x="130685" y="3636814"/>
                  </a:lnTo>
                  <a:lnTo>
                    <a:pt x="159248" y="3672044"/>
                  </a:lnTo>
                  <a:lnTo>
                    <a:pt x="190158" y="3705177"/>
                  </a:lnTo>
                  <a:lnTo>
                    <a:pt x="223291" y="3736088"/>
                  </a:lnTo>
                  <a:lnTo>
                    <a:pt x="258521" y="3764651"/>
                  </a:lnTo>
                  <a:lnTo>
                    <a:pt x="295722" y="3790741"/>
                  </a:lnTo>
                  <a:lnTo>
                    <a:pt x="334769" y="3814231"/>
                  </a:lnTo>
                  <a:lnTo>
                    <a:pt x="375536" y="3834997"/>
                  </a:lnTo>
                  <a:lnTo>
                    <a:pt x="417898" y="3852913"/>
                  </a:lnTo>
                  <a:lnTo>
                    <a:pt x="461730" y="3867853"/>
                  </a:lnTo>
                  <a:lnTo>
                    <a:pt x="506905" y="3879692"/>
                  </a:lnTo>
                  <a:lnTo>
                    <a:pt x="553298" y="3888303"/>
                  </a:lnTo>
                  <a:lnTo>
                    <a:pt x="600783" y="3893563"/>
                  </a:lnTo>
                  <a:lnTo>
                    <a:pt x="649236" y="3895343"/>
                  </a:lnTo>
                  <a:lnTo>
                    <a:pt x="10666476" y="3895343"/>
                  </a:lnTo>
                  <a:lnTo>
                    <a:pt x="10714923" y="3893563"/>
                  </a:lnTo>
                  <a:lnTo>
                    <a:pt x="10762405" y="3888303"/>
                  </a:lnTo>
                  <a:lnTo>
                    <a:pt x="10808795" y="3879692"/>
                  </a:lnTo>
                  <a:lnTo>
                    <a:pt x="10853967" y="3867853"/>
                  </a:lnTo>
                  <a:lnTo>
                    <a:pt x="10897796" y="3852913"/>
                  </a:lnTo>
                  <a:lnTo>
                    <a:pt x="10940157" y="3834997"/>
                  </a:lnTo>
                  <a:lnTo>
                    <a:pt x="10980923" y="3814231"/>
                  </a:lnTo>
                  <a:lnTo>
                    <a:pt x="11019969" y="3790741"/>
                  </a:lnTo>
                  <a:lnTo>
                    <a:pt x="11057170" y="3764651"/>
                  </a:lnTo>
                  <a:lnTo>
                    <a:pt x="11092400" y="3736088"/>
                  </a:lnTo>
                  <a:lnTo>
                    <a:pt x="11125533" y="3705177"/>
                  </a:lnTo>
                  <a:lnTo>
                    <a:pt x="11156444" y="3672044"/>
                  </a:lnTo>
                  <a:lnTo>
                    <a:pt x="11185007" y="3636814"/>
                  </a:lnTo>
                  <a:lnTo>
                    <a:pt x="11211097" y="3599613"/>
                  </a:lnTo>
                  <a:lnTo>
                    <a:pt x="11234587" y="3560567"/>
                  </a:lnTo>
                  <a:lnTo>
                    <a:pt x="11255353" y="3519801"/>
                  </a:lnTo>
                  <a:lnTo>
                    <a:pt x="11273269" y="3477440"/>
                  </a:lnTo>
                  <a:lnTo>
                    <a:pt x="11288209" y="3433611"/>
                  </a:lnTo>
                  <a:lnTo>
                    <a:pt x="11300048" y="3388439"/>
                  </a:lnTo>
                  <a:lnTo>
                    <a:pt x="11308659" y="3342049"/>
                  </a:lnTo>
                  <a:lnTo>
                    <a:pt x="11313919" y="3294567"/>
                  </a:lnTo>
                  <a:lnTo>
                    <a:pt x="11315700" y="3246119"/>
                  </a:lnTo>
                  <a:lnTo>
                    <a:pt x="11315700" y="649223"/>
                  </a:lnTo>
                  <a:lnTo>
                    <a:pt x="11313919" y="600776"/>
                  </a:lnTo>
                  <a:lnTo>
                    <a:pt x="11308659" y="553294"/>
                  </a:lnTo>
                  <a:lnTo>
                    <a:pt x="11300048" y="506904"/>
                  </a:lnTo>
                  <a:lnTo>
                    <a:pt x="11288209" y="461732"/>
                  </a:lnTo>
                  <a:lnTo>
                    <a:pt x="11273269" y="417903"/>
                  </a:lnTo>
                  <a:lnTo>
                    <a:pt x="11255353" y="375542"/>
                  </a:lnTo>
                  <a:lnTo>
                    <a:pt x="11234587" y="334776"/>
                  </a:lnTo>
                  <a:lnTo>
                    <a:pt x="11211097" y="295730"/>
                  </a:lnTo>
                  <a:lnTo>
                    <a:pt x="11185007" y="258529"/>
                  </a:lnTo>
                  <a:lnTo>
                    <a:pt x="11156444" y="223299"/>
                  </a:lnTo>
                  <a:lnTo>
                    <a:pt x="11125533" y="190166"/>
                  </a:lnTo>
                  <a:lnTo>
                    <a:pt x="11092400" y="159255"/>
                  </a:lnTo>
                  <a:lnTo>
                    <a:pt x="11057170" y="130692"/>
                  </a:lnTo>
                  <a:lnTo>
                    <a:pt x="11019969" y="104602"/>
                  </a:lnTo>
                  <a:lnTo>
                    <a:pt x="10980923" y="81112"/>
                  </a:lnTo>
                  <a:lnTo>
                    <a:pt x="10940157" y="60346"/>
                  </a:lnTo>
                  <a:lnTo>
                    <a:pt x="10897796" y="42430"/>
                  </a:lnTo>
                  <a:lnTo>
                    <a:pt x="10853967" y="27490"/>
                  </a:lnTo>
                  <a:lnTo>
                    <a:pt x="10808795" y="15651"/>
                  </a:lnTo>
                  <a:lnTo>
                    <a:pt x="10762405" y="7040"/>
                  </a:lnTo>
                  <a:lnTo>
                    <a:pt x="10714923" y="1780"/>
                  </a:lnTo>
                  <a:lnTo>
                    <a:pt x="1066647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924850" y="2493894"/>
            <a:ext cx="8480260" cy="2920319"/>
          </a:xfrm>
          <a:prstGeom prst="rect">
            <a:avLst/>
          </a:prstGeom>
        </p:spPr>
        <p:txBody>
          <a:bodyPr vert="horz" wrap="square" lIns="0" tIns="52864" rIns="0" bIns="0" rtlCol="0">
            <a:spAutoFit/>
          </a:bodyPr>
          <a:lstStyle/>
          <a:p>
            <a:pPr marL="130969" marR="3810">
              <a:lnSpc>
                <a:spcPct val="91600"/>
              </a:lnSpc>
              <a:spcBef>
                <a:spcPts val="416"/>
              </a:spcBef>
            </a:pPr>
            <a:r>
              <a:rPr sz="3375" spc="-23" dirty="0"/>
              <a:t>Por </a:t>
            </a:r>
            <a:r>
              <a:rPr sz="3375" spc="-4" dirty="0"/>
              <a:t>un </a:t>
            </a:r>
            <a:r>
              <a:rPr sz="3375" spc="-11" dirty="0"/>
              <a:t>delito </a:t>
            </a:r>
            <a:r>
              <a:rPr sz="3375" spc="-4" dirty="0"/>
              <a:t>de </a:t>
            </a:r>
            <a:r>
              <a:rPr sz="3375" spc="-11" dirty="0"/>
              <a:t>homicidio, </a:t>
            </a:r>
            <a:r>
              <a:rPr sz="3375" dirty="0"/>
              <a:t>el </a:t>
            </a:r>
            <a:r>
              <a:rPr sz="3375" spc="-8" dirty="0"/>
              <a:t>actor </a:t>
            </a:r>
            <a:r>
              <a:rPr sz="3375" spc="-4" dirty="0"/>
              <a:t>civil, debe  </a:t>
            </a:r>
            <a:r>
              <a:rPr sz="3375" spc="-11" dirty="0"/>
              <a:t>probar </a:t>
            </a:r>
            <a:r>
              <a:rPr sz="3375" dirty="0"/>
              <a:t>la </a:t>
            </a:r>
            <a:r>
              <a:rPr sz="3375" spc="-11" dirty="0"/>
              <a:t>reparación </a:t>
            </a:r>
            <a:r>
              <a:rPr sz="3375" spc="-4" dirty="0"/>
              <a:t>por un </a:t>
            </a:r>
            <a:r>
              <a:rPr sz="3375" spc="-15" dirty="0"/>
              <a:t>monto </a:t>
            </a:r>
            <a:r>
              <a:rPr sz="3375" spc="-4" dirty="0"/>
              <a:t>de  </a:t>
            </a:r>
            <a:r>
              <a:rPr sz="3375" dirty="0"/>
              <a:t>100,000 </a:t>
            </a:r>
            <a:r>
              <a:rPr sz="3375" spc="-8" dirty="0"/>
              <a:t>dólares. </a:t>
            </a:r>
            <a:r>
              <a:rPr sz="3375" spc="-41" dirty="0"/>
              <a:t>Para </a:t>
            </a:r>
            <a:r>
              <a:rPr sz="3375" spc="-15" dirty="0"/>
              <a:t>ello, deberá </a:t>
            </a:r>
            <a:r>
              <a:rPr sz="3375" spc="-11" dirty="0"/>
              <a:t>probar </a:t>
            </a:r>
            <a:r>
              <a:rPr sz="3375" dirty="0"/>
              <a:t>los  </a:t>
            </a:r>
            <a:r>
              <a:rPr sz="3375" spc="-11" dirty="0"/>
              <a:t>presupuestos </a:t>
            </a:r>
            <a:r>
              <a:rPr sz="3375" spc="-4" dirty="0"/>
              <a:t>de </a:t>
            </a:r>
            <a:r>
              <a:rPr sz="3375" spc="-11" dirty="0"/>
              <a:t>conducta </a:t>
            </a:r>
            <a:r>
              <a:rPr sz="3375" spc="-4" dirty="0"/>
              <a:t>antijurídica, </a:t>
            </a:r>
            <a:r>
              <a:rPr sz="3375" spc="-41" dirty="0"/>
              <a:t>nexo  </a:t>
            </a:r>
            <a:r>
              <a:rPr sz="3375" spc="-4" dirty="0"/>
              <a:t>causal, daño causado </a:t>
            </a:r>
            <a:r>
              <a:rPr sz="3375" dirty="0"/>
              <a:t>y </a:t>
            </a:r>
            <a:r>
              <a:rPr sz="3375" spc="-19" dirty="0"/>
              <a:t>factor </a:t>
            </a:r>
            <a:r>
              <a:rPr sz="3375" spc="-4" dirty="0"/>
              <a:t>de</a:t>
            </a:r>
            <a:r>
              <a:rPr sz="3375" spc="-26" dirty="0"/>
              <a:t> </a:t>
            </a:r>
            <a:r>
              <a:rPr sz="3375" spc="-4" dirty="0"/>
              <a:t>atribución.</a:t>
            </a:r>
            <a:endParaRPr sz="3375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540829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FUENTE DE</a:t>
            </a:r>
            <a:r>
              <a:rPr sz="3300" spc="-41" dirty="0"/>
              <a:t> </a:t>
            </a:r>
            <a:r>
              <a:rPr sz="3300" spc="-8" dirty="0"/>
              <a:t>PRUEBA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65173" y="2304287"/>
            <a:ext cx="8740616" cy="2941320"/>
            <a:chOff x="321563" y="1929383"/>
            <a:chExt cx="11654155" cy="3921760"/>
          </a:xfrm>
        </p:grpSpPr>
        <p:sp>
          <p:nvSpPr>
            <p:cNvPr id="4" name="object 4"/>
            <p:cNvSpPr/>
            <p:nvPr/>
          </p:nvSpPr>
          <p:spPr>
            <a:xfrm>
              <a:off x="321563" y="1929383"/>
              <a:ext cx="11544300" cy="3921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33755" y="2058923"/>
              <a:ext cx="11641836" cy="37658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1969007"/>
              <a:ext cx="11430000" cy="3808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924849" y="2493894"/>
            <a:ext cx="8492833" cy="2424805"/>
          </a:xfrm>
          <a:prstGeom prst="rect">
            <a:avLst/>
          </a:prstGeom>
        </p:spPr>
        <p:txBody>
          <a:bodyPr vert="horz" wrap="square" lIns="0" tIns="88049" rIns="0" bIns="0" rtlCol="0">
            <a:spAutoFit/>
          </a:bodyPr>
          <a:lstStyle/>
          <a:p>
            <a:pPr marL="16193" marR="3810">
              <a:lnSpc>
                <a:spcPct val="91600"/>
              </a:lnSpc>
              <a:spcBef>
                <a:spcPts val="409"/>
              </a:spcBef>
            </a:pPr>
            <a:r>
              <a:rPr sz="3300" dirty="0"/>
              <a:t>Cualquier </a:t>
            </a:r>
            <a:r>
              <a:rPr sz="3300" spc="-15" dirty="0"/>
              <a:t>objeto, </a:t>
            </a:r>
            <a:r>
              <a:rPr sz="3300" dirty="0"/>
              <a:t>hecho o medio </a:t>
            </a:r>
            <a:r>
              <a:rPr sz="3300" spc="-4" dirty="0"/>
              <a:t>que </a:t>
            </a:r>
            <a:r>
              <a:rPr sz="3300" spc="-15" dirty="0"/>
              <a:t>pre </a:t>
            </a:r>
            <a:r>
              <a:rPr sz="3300" spc="-23" dirty="0"/>
              <a:t>exista  </a:t>
            </a:r>
            <a:r>
              <a:rPr sz="3300" dirty="0"/>
              <a:t>o </a:t>
            </a:r>
            <a:r>
              <a:rPr sz="3300" spc="-23" dirty="0"/>
              <a:t>exista </a:t>
            </a:r>
            <a:r>
              <a:rPr sz="3300" spc="-8" dirty="0"/>
              <a:t>independientemente </a:t>
            </a:r>
            <a:r>
              <a:rPr sz="3300" spc="-4" dirty="0"/>
              <a:t>del </a:t>
            </a:r>
            <a:r>
              <a:rPr sz="3300" spc="-15" dirty="0"/>
              <a:t>proceso, pero  </a:t>
            </a:r>
            <a:r>
              <a:rPr sz="3300" spc="-4" dirty="0"/>
              <a:t>que sirve </a:t>
            </a:r>
            <a:r>
              <a:rPr sz="3300" spc="-19" dirty="0"/>
              <a:t>para </a:t>
            </a:r>
            <a:r>
              <a:rPr sz="3300" spc="-8" dirty="0"/>
              <a:t>probar </a:t>
            </a:r>
            <a:r>
              <a:rPr sz="3300" dirty="0"/>
              <a:t>el </a:t>
            </a:r>
            <a:r>
              <a:rPr sz="3300" spc="-4" dirty="0"/>
              <a:t>hecho </a:t>
            </a:r>
            <a:r>
              <a:rPr sz="3300" spc="-8" dirty="0"/>
              <a:t>objeto </a:t>
            </a:r>
            <a:r>
              <a:rPr sz="3300" spc="-4" dirty="0"/>
              <a:t>de  </a:t>
            </a:r>
            <a:r>
              <a:rPr sz="3300" dirty="0"/>
              <a:t>prueba. No </a:t>
            </a:r>
            <a:r>
              <a:rPr sz="3300" spc="-15" dirty="0"/>
              <a:t>está </a:t>
            </a:r>
            <a:r>
              <a:rPr sz="3300" spc="-8" dirty="0"/>
              <a:t>producido </a:t>
            </a:r>
            <a:r>
              <a:rPr sz="3300" spc="-4" dirty="0"/>
              <a:t>ni </a:t>
            </a:r>
            <a:r>
              <a:rPr sz="3300" spc="-8" dirty="0"/>
              <a:t>creado </a:t>
            </a:r>
            <a:r>
              <a:rPr sz="3300" spc="-15" dirty="0"/>
              <a:t>para </a:t>
            </a:r>
            <a:r>
              <a:rPr sz="3300" dirty="0"/>
              <a:t>el  </a:t>
            </a:r>
            <a:r>
              <a:rPr sz="3300" spc="-8" dirty="0"/>
              <a:t>proceso.</a:t>
            </a:r>
            <a:endParaRPr sz="33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314508"/>
            <a:ext cx="32746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EJEMP</a:t>
            </a:r>
            <a:r>
              <a:rPr sz="3300" spc="-56" dirty="0"/>
              <a:t>L</a:t>
            </a:r>
            <a:r>
              <a:rPr sz="3300" dirty="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51483" y="2227708"/>
            <a:ext cx="9326117" cy="2991326"/>
            <a:chOff x="569976" y="1827276"/>
            <a:chExt cx="11026140" cy="3988435"/>
          </a:xfrm>
        </p:grpSpPr>
        <p:sp>
          <p:nvSpPr>
            <p:cNvPr id="4" name="object 4"/>
            <p:cNvSpPr/>
            <p:nvPr/>
          </p:nvSpPr>
          <p:spPr>
            <a:xfrm>
              <a:off x="569976" y="1827276"/>
              <a:ext cx="11026140" cy="1330960"/>
            </a:xfrm>
            <a:custGeom>
              <a:avLst/>
              <a:gdLst/>
              <a:ahLst/>
              <a:cxnLst/>
              <a:rect l="l" t="t" r="r" b="b"/>
              <a:pathLst>
                <a:path w="11026140" h="1330960">
                  <a:moveTo>
                    <a:pt x="11026140" y="0"/>
                  </a:moveTo>
                  <a:lnTo>
                    <a:pt x="0" y="0"/>
                  </a:lnTo>
                  <a:lnTo>
                    <a:pt x="0" y="1330452"/>
                  </a:lnTo>
                  <a:lnTo>
                    <a:pt x="11026140" y="1330452"/>
                  </a:lnTo>
                  <a:lnTo>
                    <a:pt x="1102614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569976" y="3157728"/>
              <a:ext cx="11026140" cy="1329055"/>
            </a:xfrm>
            <a:custGeom>
              <a:avLst/>
              <a:gdLst/>
              <a:ahLst/>
              <a:cxnLst/>
              <a:rect l="l" t="t" r="r" b="b"/>
              <a:pathLst>
                <a:path w="11026140" h="1329054">
                  <a:moveTo>
                    <a:pt x="11026140" y="0"/>
                  </a:moveTo>
                  <a:lnTo>
                    <a:pt x="0" y="0"/>
                  </a:lnTo>
                  <a:lnTo>
                    <a:pt x="0" y="1328928"/>
                  </a:lnTo>
                  <a:lnTo>
                    <a:pt x="11026140" y="1328928"/>
                  </a:lnTo>
                  <a:lnTo>
                    <a:pt x="11026140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569976" y="4486655"/>
              <a:ext cx="11026140" cy="1329055"/>
            </a:xfrm>
            <a:custGeom>
              <a:avLst/>
              <a:gdLst/>
              <a:ahLst/>
              <a:cxnLst/>
              <a:rect l="l" t="t" r="r" b="b"/>
              <a:pathLst>
                <a:path w="11026140" h="1329054">
                  <a:moveTo>
                    <a:pt x="11026140" y="0"/>
                  </a:moveTo>
                  <a:lnTo>
                    <a:pt x="0" y="0"/>
                  </a:lnTo>
                  <a:lnTo>
                    <a:pt x="0" y="1328928"/>
                  </a:lnTo>
                  <a:lnTo>
                    <a:pt x="11026140" y="1328928"/>
                  </a:lnTo>
                  <a:lnTo>
                    <a:pt x="1102614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98592"/>
              </p:ext>
            </p:extLst>
          </p:nvPr>
        </p:nvGraphicFramePr>
        <p:xfrm>
          <a:off x="1949102" y="2091690"/>
          <a:ext cx="9557097" cy="3166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839">
                <a:tc>
                  <a:txBody>
                    <a:bodyPr/>
                    <a:lstStyle/>
                    <a:p>
                      <a:pPr marL="106045" marR="713740">
                        <a:lnSpc>
                          <a:spcPts val="3070"/>
                        </a:lnSpc>
                        <a:spcBef>
                          <a:spcPts val="745"/>
                        </a:spcBef>
                      </a:pPr>
                      <a:r>
                        <a:rPr sz="2100" spc="-5" dirty="0">
                          <a:latin typeface="Carlito"/>
                          <a:cs typeface="Carlito"/>
                        </a:rPr>
                        <a:t>El arma de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fuego encontrada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en la escena de un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delito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homicidio. El 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arma </a:t>
                      </a:r>
                      <a:r>
                        <a:rPr sz="2100" spc="-20" dirty="0">
                          <a:latin typeface="Carlito"/>
                          <a:cs typeface="Carlito"/>
                        </a:rPr>
                        <a:t>pre </a:t>
                      </a:r>
                      <a:r>
                        <a:rPr sz="2100" spc="-25" dirty="0">
                          <a:latin typeface="Carlito"/>
                          <a:cs typeface="Carlito"/>
                        </a:rPr>
                        <a:t>existe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desvinculada </a:t>
                      </a:r>
                      <a:r>
                        <a:rPr sz="2100" spc="-5" dirty="0">
                          <a:latin typeface="Carlito"/>
                          <a:cs typeface="Carlito"/>
                        </a:rPr>
                        <a:t>del </a:t>
                      </a:r>
                      <a:r>
                        <a:rPr sz="2100" spc="-15" dirty="0">
                          <a:latin typeface="Carlito"/>
                          <a:cs typeface="Carlito"/>
                        </a:rPr>
                        <a:t>proceso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por</a:t>
                      </a:r>
                      <a:r>
                        <a:rPr sz="2100" spc="1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100" spc="-10" dirty="0">
                          <a:latin typeface="Carlito"/>
                          <a:cs typeface="Carlito"/>
                        </a:rPr>
                        <a:t>homicidio.</a:t>
                      </a:r>
                      <a:endParaRPr sz="2100">
                        <a:latin typeface="Carlito"/>
                        <a:cs typeface="Carlito"/>
                      </a:endParaRPr>
                    </a:p>
                  </a:txBody>
                  <a:tcPr marL="0" marR="0" marT="70961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696">
                <a:tc>
                  <a:txBody>
                    <a:bodyPr/>
                    <a:lstStyle/>
                    <a:p>
                      <a:pPr marL="98425" marR="930275">
                        <a:lnSpc>
                          <a:spcPts val="2860"/>
                        </a:lnSpc>
                        <a:spcBef>
                          <a:spcPts val="675"/>
                        </a:spcBef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El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hallazgo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movimientos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bancarios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muy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superiores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a los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ingresos del 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funcionario,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en un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delito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enriquecimiento ilícito. Los depósitos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están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pensados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para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el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proceso</a:t>
                      </a:r>
                      <a:r>
                        <a:rPr sz="2000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penal.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64294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077">
                <a:tc>
                  <a:txBody>
                    <a:bodyPr/>
                    <a:lstStyle/>
                    <a:p>
                      <a:pPr marL="98425" marR="375285">
                        <a:lnSpc>
                          <a:spcPts val="2860"/>
                        </a:lnSpc>
                        <a:spcBef>
                          <a:spcPts val="685"/>
                        </a:spcBef>
                      </a:pPr>
                      <a:r>
                        <a:rPr sz="2000" spc="-5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2000" spc="-20" dirty="0">
                          <a:latin typeface="Carlito"/>
                          <a:cs typeface="Carlito"/>
                        </a:rPr>
                        <a:t>fotografía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que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contiene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imagen </a:t>
                      </a:r>
                      <a:r>
                        <a:rPr sz="2000" spc="-15" dirty="0">
                          <a:latin typeface="Carlito"/>
                          <a:cs typeface="Carlito"/>
                        </a:rPr>
                        <a:t>demostrativa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 una relación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adúltera, </a:t>
                      </a:r>
                      <a:r>
                        <a:rPr sz="2000" dirty="0">
                          <a:latin typeface="Carlito"/>
                          <a:cs typeface="Carlito"/>
                        </a:rPr>
                        <a:t>en 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un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proceso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000" spc="-10" dirty="0">
                          <a:latin typeface="Carlito"/>
                          <a:cs typeface="Carlito"/>
                        </a:rPr>
                        <a:t>divorcio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por</a:t>
                      </a:r>
                      <a:r>
                        <a:rPr sz="2000" spc="-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000" spc="-5" dirty="0">
                          <a:latin typeface="Carlito"/>
                          <a:cs typeface="Carlito"/>
                        </a:rPr>
                        <a:t>causal.</a:t>
                      </a:r>
                      <a:endParaRPr sz="2000" dirty="0">
                        <a:latin typeface="Carlito"/>
                        <a:cs typeface="Carlito"/>
                      </a:endParaRPr>
                    </a:p>
                  </a:txBody>
                  <a:tcPr marL="0" marR="0" marT="65246" marB="0">
                    <a:lnT w="6350">
                      <a:solidFill>
                        <a:srgbClr val="4471C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1314508"/>
            <a:ext cx="548449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4" dirty="0"/>
              <a:t>MEDIO </a:t>
            </a:r>
            <a:r>
              <a:rPr sz="3300" dirty="0"/>
              <a:t>DE</a:t>
            </a:r>
            <a:r>
              <a:rPr sz="3300" spc="-38" dirty="0"/>
              <a:t> </a:t>
            </a:r>
            <a:r>
              <a:rPr sz="3300" spc="-8" dirty="0"/>
              <a:t>PRUEBA</a:t>
            </a:r>
            <a:endParaRPr sz="33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688592" y="2200275"/>
            <a:ext cx="8682514" cy="3227070"/>
            <a:chOff x="219456" y="1790700"/>
            <a:chExt cx="11576685" cy="4302760"/>
          </a:xfrm>
        </p:grpSpPr>
        <p:sp>
          <p:nvSpPr>
            <p:cNvPr id="4" name="object 4"/>
            <p:cNvSpPr/>
            <p:nvPr/>
          </p:nvSpPr>
          <p:spPr>
            <a:xfrm>
              <a:off x="284988" y="1790700"/>
              <a:ext cx="11510772" cy="142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19456" y="1805940"/>
              <a:ext cx="9979152" cy="1470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344424" y="1830323"/>
              <a:ext cx="11396472" cy="13121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284988" y="3198875"/>
              <a:ext cx="11510772" cy="1424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19456" y="3214116"/>
              <a:ext cx="10459212" cy="1470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44424" y="3238500"/>
              <a:ext cx="11396980" cy="1312545"/>
            </a:xfrm>
            <a:custGeom>
              <a:avLst/>
              <a:gdLst/>
              <a:ahLst/>
              <a:cxnLst/>
              <a:rect l="l" t="t" r="r" b="b"/>
              <a:pathLst>
                <a:path w="11396980" h="1312545">
                  <a:moveTo>
                    <a:pt x="11177778" y="0"/>
                  </a:moveTo>
                  <a:lnTo>
                    <a:pt x="218694" y="0"/>
                  </a:lnTo>
                  <a:lnTo>
                    <a:pt x="168550" y="5776"/>
                  </a:lnTo>
                  <a:lnTo>
                    <a:pt x="122519" y="22229"/>
                  </a:lnTo>
                  <a:lnTo>
                    <a:pt x="81913" y="48045"/>
                  </a:lnTo>
                  <a:lnTo>
                    <a:pt x="48045" y="81913"/>
                  </a:lnTo>
                  <a:lnTo>
                    <a:pt x="22229" y="122519"/>
                  </a:lnTo>
                  <a:lnTo>
                    <a:pt x="5776" y="168550"/>
                  </a:lnTo>
                  <a:lnTo>
                    <a:pt x="0" y="218694"/>
                  </a:lnTo>
                  <a:lnTo>
                    <a:pt x="0" y="1093470"/>
                  </a:lnTo>
                  <a:lnTo>
                    <a:pt x="5776" y="1143613"/>
                  </a:lnTo>
                  <a:lnTo>
                    <a:pt x="22229" y="1189644"/>
                  </a:lnTo>
                  <a:lnTo>
                    <a:pt x="48045" y="1230250"/>
                  </a:lnTo>
                  <a:lnTo>
                    <a:pt x="81913" y="1264118"/>
                  </a:lnTo>
                  <a:lnTo>
                    <a:pt x="122519" y="1289934"/>
                  </a:lnTo>
                  <a:lnTo>
                    <a:pt x="168550" y="1306387"/>
                  </a:lnTo>
                  <a:lnTo>
                    <a:pt x="218694" y="1312164"/>
                  </a:lnTo>
                  <a:lnTo>
                    <a:pt x="11177778" y="1312164"/>
                  </a:lnTo>
                  <a:lnTo>
                    <a:pt x="11227921" y="1306387"/>
                  </a:lnTo>
                  <a:lnTo>
                    <a:pt x="11273952" y="1289934"/>
                  </a:lnTo>
                  <a:lnTo>
                    <a:pt x="11314558" y="1264118"/>
                  </a:lnTo>
                  <a:lnTo>
                    <a:pt x="11348426" y="1230250"/>
                  </a:lnTo>
                  <a:lnTo>
                    <a:pt x="11374242" y="1189644"/>
                  </a:lnTo>
                  <a:lnTo>
                    <a:pt x="11390695" y="1143613"/>
                  </a:lnTo>
                  <a:lnTo>
                    <a:pt x="11396472" y="1093470"/>
                  </a:lnTo>
                  <a:lnTo>
                    <a:pt x="11396472" y="218694"/>
                  </a:lnTo>
                  <a:lnTo>
                    <a:pt x="11390695" y="168550"/>
                  </a:lnTo>
                  <a:lnTo>
                    <a:pt x="11374242" y="122519"/>
                  </a:lnTo>
                  <a:lnTo>
                    <a:pt x="11348426" y="81913"/>
                  </a:lnTo>
                  <a:lnTo>
                    <a:pt x="11314558" y="48045"/>
                  </a:lnTo>
                  <a:lnTo>
                    <a:pt x="11273952" y="22229"/>
                  </a:lnTo>
                  <a:lnTo>
                    <a:pt x="11227921" y="5776"/>
                  </a:lnTo>
                  <a:lnTo>
                    <a:pt x="11177778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8" y="4607039"/>
              <a:ext cx="11510772" cy="1424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456" y="4622279"/>
              <a:ext cx="11532108" cy="1470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424" y="4646676"/>
              <a:ext cx="11396472" cy="13121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15210" y="2314194"/>
            <a:ext cx="8905189" cy="2853313"/>
          </a:xfrm>
          <a:prstGeom prst="rect">
            <a:avLst/>
          </a:prstGeom>
        </p:spPr>
        <p:txBody>
          <a:bodyPr vert="horz" wrap="square" lIns="0" tIns="48101" rIns="0" bIns="0" rtlCol="0">
            <a:spAutoFit/>
          </a:bodyPr>
          <a:lstStyle/>
          <a:p>
            <a:pPr marL="9525" marR="1174909">
              <a:lnSpc>
                <a:spcPts val="2715"/>
              </a:lnSpc>
              <a:spcBef>
                <a:spcPts val="379"/>
              </a:spcBef>
            </a:pPr>
            <a:r>
              <a:rPr sz="2475" spc="-4" dirty="0">
                <a:latin typeface="Carlito"/>
                <a:cs typeface="Carlito"/>
              </a:rPr>
              <a:t>El </a:t>
            </a:r>
            <a:r>
              <a:rPr sz="2475" spc="-11" dirty="0">
                <a:latin typeface="Carlito"/>
                <a:cs typeface="Carlito"/>
              </a:rPr>
              <a:t>procedimiento </a:t>
            </a:r>
            <a:r>
              <a:rPr sz="2475" spc="-8" dirty="0">
                <a:latin typeface="Carlito"/>
                <a:cs typeface="Carlito"/>
              </a:rPr>
              <a:t>jurídico procesal, </a:t>
            </a:r>
            <a:r>
              <a:rPr sz="2475" spc="-11" dirty="0">
                <a:latin typeface="Carlito"/>
                <a:cs typeface="Carlito"/>
              </a:rPr>
              <a:t>mediante </a:t>
            </a:r>
            <a:r>
              <a:rPr sz="2475" dirty="0">
                <a:latin typeface="Carlito"/>
                <a:cs typeface="Carlito"/>
              </a:rPr>
              <a:t>el </a:t>
            </a:r>
            <a:r>
              <a:rPr sz="2475" spc="-4" dirty="0">
                <a:latin typeface="Carlito"/>
                <a:cs typeface="Carlito"/>
              </a:rPr>
              <a:t>cual se  </a:t>
            </a:r>
            <a:r>
              <a:rPr sz="2475" spc="-11" dirty="0">
                <a:latin typeface="Carlito"/>
                <a:cs typeface="Carlito"/>
              </a:rPr>
              <a:t>introducen </a:t>
            </a:r>
            <a:r>
              <a:rPr sz="2475" dirty="0">
                <a:latin typeface="Carlito"/>
                <a:cs typeface="Carlito"/>
              </a:rPr>
              <a:t>las </a:t>
            </a:r>
            <a:r>
              <a:rPr sz="2475" spc="-11" dirty="0">
                <a:latin typeface="Carlito"/>
                <a:cs typeface="Carlito"/>
              </a:rPr>
              <a:t>fuentes </a:t>
            </a:r>
            <a:r>
              <a:rPr sz="2475" spc="-4" dirty="0">
                <a:latin typeface="Carlito"/>
                <a:cs typeface="Carlito"/>
              </a:rPr>
              <a:t>de prueba </a:t>
            </a:r>
            <a:r>
              <a:rPr sz="2475" dirty="0">
                <a:latin typeface="Carlito"/>
                <a:cs typeface="Carlito"/>
              </a:rPr>
              <a:t>al</a:t>
            </a:r>
            <a:r>
              <a:rPr sz="2475" spc="53" dirty="0">
                <a:latin typeface="Carlito"/>
                <a:cs typeface="Carlito"/>
              </a:rPr>
              <a:t> </a:t>
            </a:r>
            <a:r>
              <a:rPr sz="2475" spc="-11" dirty="0">
                <a:latin typeface="Carlito"/>
                <a:cs typeface="Carlito"/>
              </a:rPr>
              <a:t>proceso</a:t>
            </a:r>
            <a:endParaRPr sz="2475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63" dirty="0">
              <a:latin typeface="Carlito"/>
              <a:cs typeface="Carlito"/>
            </a:endParaRPr>
          </a:p>
          <a:p>
            <a:pPr marL="9525" marR="811530">
              <a:lnSpc>
                <a:spcPts val="2715"/>
              </a:lnSpc>
            </a:pPr>
            <a:r>
              <a:rPr sz="2475" spc="-4" dirty="0">
                <a:latin typeface="Carlito"/>
                <a:cs typeface="Carlito"/>
              </a:rPr>
              <a:t>Es </a:t>
            </a:r>
            <a:r>
              <a:rPr sz="2475" dirty="0">
                <a:latin typeface="Carlito"/>
                <a:cs typeface="Carlito"/>
              </a:rPr>
              <a:t>la </a:t>
            </a:r>
            <a:r>
              <a:rPr sz="2475" spc="-15" dirty="0">
                <a:latin typeface="Carlito"/>
                <a:cs typeface="Carlito"/>
              </a:rPr>
              <a:t>forma </a:t>
            </a:r>
            <a:r>
              <a:rPr sz="2475" spc="-8" dirty="0">
                <a:latin typeface="Carlito"/>
                <a:cs typeface="Carlito"/>
              </a:rPr>
              <a:t>como </a:t>
            </a:r>
            <a:r>
              <a:rPr sz="2475" spc="-4" dirty="0">
                <a:latin typeface="Carlito"/>
                <a:cs typeface="Carlito"/>
              </a:rPr>
              <a:t>se </a:t>
            </a:r>
            <a:r>
              <a:rPr sz="2475" spc="-11" dirty="0">
                <a:latin typeface="Carlito"/>
                <a:cs typeface="Carlito"/>
              </a:rPr>
              <a:t>acredita </a:t>
            </a:r>
            <a:r>
              <a:rPr sz="2475" dirty="0">
                <a:latin typeface="Carlito"/>
                <a:cs typeface="Carlito"/>
              </a:rPr>
              <a:t>en </a:t>
            </a:r>
            <a:r>
              <a:rPr sz="2475" spc="-4" dirty="0">
                <a:latin typeface="Carlito"/>
                <a:cs typeface="Carlito"/>
              </a:rPr>
              <a:t>juicio </a:t>
            </a:r>
            <a:r>
              <a:rPr sz="2475" dirty="0">
                <a:latin typeface="Carlito"/>
                <a:cs typeface="Carlito"/>
              </a:rPr>
              <a:t>lo </a:t>
            </a:r>
            <a:r>
              <a:rPr sz="2475" spc="-4" dirty="0">
                <a:latin typeface="Carlito"/>
                <a:cs typeface="Carlito"/>
              </a:rPr>
              <a:t>que </a:t>
            </a:r>
            <a:r>
              <a:rPr sz="2475" dirty="0">
                <a:latin typeface="Carlito"/>
                <a:cs typeface="Carlito"/>
              </a:rPr>
              <a:t>es </a:t>
            </a:r>
            <a:r>
              <a:rPr sz="2475" spc="-11" dirty="0">
                <a:latin typeface="Carlito"/>
                <a:cs typeface="Carlito"/>
              </a:rPr>
              <a:t>objeto </a:t>
            </a:r>
            <a:r>
              <a:rPr sz="2475" spc="-4" dirty="0">
                <a:latin typeface="Carlito"/>
                <a:cs typeface="Carlito"/>
              </a:rPr>
              <a:t>de  prueba.</a:t>
            </a:r>
            <a:endParaRPr sz="2475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363" dirty="0">
              <a:latin typeface="Carlito"/>
              <a:cs typeface="Carlito"/>
            </a:endParaRPr>
          </a:p>
          <a:p>
            <a:pPr marL="9525" marR="3810">
              <a:lnSpc>
                <a:spcPts val="2715"/>
              </a:lnSpc>
              <a:spcBef>
                <a:spcPts val="4"/>
              </a:spcBef>
            </a:pPr>
            <a:r>
              <a:rPr sz="2475" b="1" dirty="0">
                <a:latin typeface="Carlito"/>
                <a:cs typeface="Carlito"/>
              </a:rPr>
              <a:t>En </a:t>
            </a:r>
            <a:r>
              <a:rPr sz="2475" b="1" spc="-8" dirty="0">
                <a:latin typeface="Carlito"/>
                <a:cs typeface="Carlito"/>
              </a:rPr>
              <a:t>resumen, </a:t>
            </a:r>
            <a:r>
              <a:rPr sz="2475" b="1" dirty="0">
                <a:latin typeface="Carlito"/>
                <a:cs typeface="Carlito"/>
              </a:rPr>
              <a:t>los hechos se </a:t>
            </a:r>
            <a:r>
              <a:rPr sz="2475" b="1" spc="-8" dirty="0">
                <a:latin typeface="Carlito"/>
                <a:cs typeface="Carlito"/>
              </a:rPr>
              <a:t>acreditan </a:t>
            </a:r>
            <a:r>
              <a:rPr sz="2475" b="1" dirty="0">
                <a:latin typeface="Carlito"/>
                <a:cs typeface="Carlito"/>
              </a:rPr>
              <a:t>por las </a:t>
            </a:r>
            <a:r>
              <a:rPr sz="2475" b="1" spc="-11" dirty="0">
                <a:latin typeface="Carlito"/>
                <a:cs typeface="Carlito"/>
              </a:rPr>
              <a:t>fuentes </a:t>
            </a:r>
            <a:r>
              <a:rPr sz="2475" b="1" dirty="0">
                <a:latin typeface="Carlito"/>
                <a:cs typeface="Carlito"/>
              </a:rPr>
              <a:t>de prueba  a </a:t>
            </a:r>
            <a:r>
              <a:rPr sz="2475" b="1" spc="-23" dirty="0">
                <a:latin typeface="Carlito"/>
                <a:cs typeface="Carlito"/>
              </a:rPr>
              <a:t>través </a:t>
            </a:r>
            <a:r>
              <a:rPr sz="2475" b="1" spc="4" dirty="0">
                <a:latin typeface="Carlito"/>
                <a:cs typeface="Carlito"/>
              </a:rPr>
              <a:t>de </a:t>
            </a:r>
            <a:r>
              <a:rPr sz="2475" b="1" dirty="0">
                <a:latin typeface="Carlito"/>
                <a:cs typeface="Carlito"/>
              </a:rPr>
              <a:t>los </a:t>
            </a:r>
            <a:r>
              <a:rPr sz="2475" b="1" spc="-4" dirty="0">
                <a:latin typeface="Carlito"/>
                <a:cs typeface="Carlito"/>
              </a:rPr>
              <a:t>medios </a:t>
            </a:r>
            <a:r>
              <a:rPr sz="2475" b="1" dirty="0">
                <a:latin typeface="Carlito"/>
                <a:cs typeface="Carlito"/>
              </a:rPr>
              <a:t>de</a:t>
            </a:r>
            <a:r>
              <a:rPr sz="2475" b="1" spc="-8" dirty="0">
                <a:latin typeface="Carlito"/>
                <a:cs typeface="Carlito"/>
              </a:rPr>
              <a:t> </a:t>
            </a:r>
            <a:r>
              <a:rPr sz="2475" b="1" spc="-4" dirty="0">
                <a:latin typeface="Carlito"/>
                <a:cs typeface="Carlito"/>
              </a:rPr>
              <a:t>prueba.</a:t>
            </a:r>
            <a:endParaRPr sz="2475" dirty="0">
              <a:latin typeface="Carlito"/>
              <a:cs typeface="Carlito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5" y="1314508"/>
            <a:ext cx="403669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dirty="0"/>
              <a:t>EJEMP</a:t>
            </a:r>
            <a:r>
              <a:rPr sz="3300" spc="-56" dirty="0"/>
              <a:t>L</a:t>
            </a:r>
            <a:r>
              <a:rPr sz="3300" dirty="0"/>
              <a:t>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70889" y="2248280"/>
            <a:ext cx="9506711" cy="2811780"/>
            <a:chOff x="329184" y="1854707"/>
            <a:chExt cx="11269980" cy="3749040"/>
          </a:xfrm>
        </p:grpSpPr>
        <p:sp>
          <p:nvSpPr>
            <p:cNvPr id="4" name="object 4"/>
            <p:cNvSpPr/>
            <p:nvPr/>
          </p:nvSpPr>
          <p:spPr>
            <a:xfrm>
              <a:off x="329184" y="1854707"/>
              <a:ext cx="11269980" cy="3749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41376" y="1981200"/>
              <a:ext cx="11138916" cy="3596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388619" y="1894332"/>
              <a:ext cx="11155680" cy="36362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924850" y="2493894"/>
            <a:ext cx="9252476" cy="227979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001" marR="3810">
              <a:lnSpc>
                <a:spcPct val="91600"/>
              </a:lnSpc>
              <a:spcBef>
                <a:spcPts val="390"/>
              </a:spcBef>
            </a:pPr>
            <a:r>
              <a:rPr spc="-4" dirty="0"/>
              <a:t>En un </a:t>
            </a:r>
            <a:r>
              <a:rPr spc="-8" dirty="0"/>
              <a:t>caso </a:t>
            </a:r>
            <a:r>
              <a:rPr spc="-4" dirty="0"/>
              <a:t>de </a:t>
            </a:r>
            <a:r>
              <a:rPr spc="-11" dirty="0"/>
              <a:t>falsedad </a:t>
            </a:r>
            <a:r>
              <a:rPr spc="-8" dirty="0"/>
              <a:t>documental, </a:t>
            </a:r>
            <a:r>
              <a:rPr spc="-4" dirty="0"/>
              <a:t>uno de </a:t>
            </a:r>
            <a:r>
              <a:rPr dirty="0"/>
              <a:t>los  </a:t>
            </a:r>
            <a:r>
              <a:rPr spc="-11" dirty="0"/>
              <a:t>objetos </a:t>
            </a:r>
            <a:r>
              <a:rPr spc="-4" dirty="0"/>
              <a:t>de prueba </a:t>
            </a:r>
            <a:r>
              <a:rPr dirty="0"/>
              <a:t>es </a:t>
            </a:r>
            <a:r>
              <a:rPr spc="-8" dirty="0"/>
              <a:t>determinar </a:t>
            </a:r>
            <a:r>
              <a:rPr dirty="0"/>
              <a:t>la </a:t>
            </a:r>
            <a:r>
              <a:rPr spc="-11" dirty="0"/>
              <a:t>falsificación  </a:t>
            </a:r>
            <a:r>
              <a:rPr spc="-4" dirty="0"/>
              <a:t>del </a:t>
            </a:r>
            <a:r>
              <a:rPr spc="-11" dirty="0"/>
              <a:t>documento. </a:t>
            </a:r>
            <a:r>
              <a:rPr spc="-4" dirty="0"/>
              <a:t>La </a:t>
            </a:r>
            <a:r>
              <a:rPr spc="-15" dirty="0"/>
              <a:t>fuente </a:t>
            </a:r>
            <a:r>
              <a:rPr spc="-4" dirty="0"/>
              <a:t>de </a:t>
            </a:r>
            <a:r>
              <a:rPr spc="-8" dirty="0"/>
              <a:t>prueba, </a:t>
            </a:r>
            <a:r>
              <a:rPr dirty="0"/>
              <a:t>es </a:t>
            </a:r>
            <a:r>
              <a:rPr spc="-8" dirty="0"/>
              <a:t>el  documento </a:t>
            </a:r>
            <a:r>
              <a:rPr dirty="0"/>
              <a:t>mismo. </a:t>
            </a:r>
            <a:r>
              <a:rPr spc="-4" dirty="0"/>
              <a:t>El </a:t>
            </a:r>
            <a:r>
              <a:rPr dirty="0"/>
              <a:t>medio </a:t>
            </a:r>
            <a:r>
              <a:rPr spc="-4" dirty="0"/>
              <a:t>de prueba </a:t>
            </a:r>
            <a:r>
              <a:rPr dirty="0"/>
              <a:t>es la  </a:t>
            </a:r>
            <a:r>
              <a:rPr spc="-4" dirty="0"/>
              <a:t>pericia </a:t>
            </a:r>
            <a:r>
              <a:rPr spc="-11" dirty="0"/>
              <a:t>sobre </a:t>
            </a:r>
            <a:r>
              <a:rPr dirty="0"/>
              <a:t>el </a:t>
            </a:r>
            <a:r>
              <a:rPr spc="-8" dirty="0"/>
              <a:t>citado</a:t>
            </a:r>
            <a:r>
              <a:rPr spc="-4" dirty="0"/>
              <a:t> </a:t>
            </a:r>
            <a:r>
              <a:rPr spc="-8" dirty="0"/>
              <a:t>documento.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391" y="0"/>
            <a:ext cx="990599" cy="1001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897</Words>
  <Application>Microsoft Office PowerPoint</Application>
  <PresentationFormat>Panorámica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Carlito</vt:lpstr>
      <vt:lpstr>Times New Roman</vt:lpstr>
      <vt:lpstr>Office Theme</vt:lpstr>
      <vt:lpstr>BÚSQUEDA DE PRUEBAS I</vt:lpstr>
      <vt:lpstr>PRECEPTOS GENERALES</vt:lpstr>
      <vt:lpstr>OBJETO DE LA BÚSQUEDA</vt:lpstr>
      <vt:lpstr>OBJETO DE PRUEBA</vt:lpstr>
      <vt:lpstr>EJEMPLO</vt:lpstr>
      <vt:lpstr>FUENTE DE PRUEBA</vt:lpstr>
      <vt:lpstr>EJEMPLO</vt:lpstr>
      <vt:lpstr>MEDIO DE PRUEBA</vt:lpstr>
      <vt:lpstr>EJEMPLO</vt:lpstr>
      <vt:lpstr>CLASES DE MEDIOS DE PRUEBA</vt:lpstr>
      <vt:lpstr>LA CONFESIÓN (Arts. 160 al 161 del CPP)</vt:lpstr>
      <vt:lpstr>EL TESTIMONIO (Arts. 162 al 171 del CPP)</vt:lpstr>
      <vt:lpstr>EL TESTIMONIO: TESTIGO DE REFERENCIA</vt:lpstr>
      <vt:lpstr>LA PERICIA</vt:lpstr>
      <vt:lpstr>LA PERICIA</vt:lpstr>
      <vt:lpstr>EL CAREO (Arts. 182 al 183 del CPP)</vt:lpstr>
      <vt:lpstr>EL CAREO (Arts. 182 al 183 del CPP)</vt:lpstr>
      <vt:lpstr>EL CAREO (Arts. 182 al 183 del CPP)</vt:lpstr>
      <vt:lpstr>LA PRUEBA DOCUMENTAL (Arts. 184 al 188 del CPP)</vt:lpstr>
      <vt:lpstr>RECONOCIMIENTO DE PERSONAS (Arts. 189 al 191 del CPP)</vt:lpstr>
      <vt:lpstr>RECONOCIMIENTO DE PERSONAS</vt:lpstr>
      <vt:lpstr>RECONOCIMIENTO DE PERSONAS</vt:lpstr>
      <vt:lpstr>Presentación de PowerPoint</vt:lpstr>
      <vt:lpstr>LA INSPECCIÓN Y LA RECONSTRUCCIÓN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LPDERECHO</dc:creator>
  <cp:lastModifiedBy>user1</cp:lastModifiedBy>
  <cp:revision>3</cp:revision>
  <dcterms:created xsi:type="dcterms:W3CDTF">2021-03-27T23:44:58Z</dcterms:created>
  <dcterms:modified xsi:type="dcterms:W3CDTF">2021-03-28T00:02:15Z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2021-03-27T00:00:00Z</vt:filetime>
  </property>
</Properties>
</file>